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3" r:id="rId5"/>
    <p:sldId id="262" r:id="rId6"/>
    <p:sldId id="25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A1CEC0-D6D2-466A-A1A8-3F7BC6021295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C0AB92-25E8-4AB6-8815-C5970C71875B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A1CEC0-D6D2-466A-A1A8-3F7BC6021295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C0AB92-25E8-4AB6-8815-C5970C7187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A1CEC0-D6D2-466A-A1A8-3F7BC6021295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C0AB92-25E8-4AB6-8815-C5970C7187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A1CEC0-D6D2-466A-A1A8-3F7BC6021295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C0AB92-25E8-4AB6-8815-C5970C7187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A1CEC0-D6D2-466A-A1A8-3F7BC6021295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C0AB92-25E8-4AB6-8815-C5970C71875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A1CEC0-D6D2-466A-A1A8-3F7BC6021295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C0AB92-25E8-4AB6-8815-C5970C7187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A1CEC0-D6D2-466A-A1A8-3F7BC6021295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C0AB92-25E8-4AB6-8815-C5970C71875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A1CEC0-D6D2-466A-A1A8-3F7BC6021295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C0AB92-25E8-4AB6-8815-C5970C7187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A1CEC0-D6D2-466A-A1A8-3F7BC6021295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C0AB92-25E8-4AB6-8815-C5970C7187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A1CEC0-D6D2-466A-A1A8-3F7BC6021295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C0AB92-25E8-4AB6-8815-C5970C7187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AA1CEC0-D6D2-466A-A1A8-3F7BC6021295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33C0AB92-25E8-4AB6-8815-C5970C7187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AA1CEC0-D6D2-466A-A1A8-3F7BC6021295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3C0AB92-25E8-4AB6-8815-C5970C71875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Working through a professional Process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Inspired by Emily Carr and E.J. Hughes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One: Observation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2590800" cy="423624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Find a place that means something to you and sit in it for a while. Listen to the sounds, smell the smells and look at what is there to see. </a:t>
            </a:r>
          </a:p>
          <a:p>
            <a:r>
              <a:rPr lang="en-US" dirty="0" smtClean="0"/>
              <a:t>Consider this place from different angles than normal, maybe sit down low or get up high to change your perspective. </a:t>
            </a:r>
            <a:endParaRPr lang="en-US" dirty="0"/>
          </a:p>
        </p:txBody>
      </p:sp>
      <p:pic>
        <p:nvPicPr>
          <p:cNvPr id="7170" name="Picture 2" descr="http://www.vancouvertrails.com/images/photos/derby-reach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057400"/>
            <a:ext cx="4911062" cy="3276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52600" y="5602069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Once you find a spot you like, you will draw thumbnail sketches of a particular view that will inspire your final piece.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Two: Thumbnails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667" t="10972" r="35333" b="52361"/>
          <a:stretch>
            <a:fillRect/>
          </a:stretch>
        </p:blipFill>
        <p:spPr bwMode="auto">
          <a:xfrm>
            <a:off x="914400" y="1981200"/>
            <a:ext cx="488372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0" y="1981200"/>
            <a:ext cx="2209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Thumbnail sketches are </a:t>
            </a:r>
            <a:r>
              <a:rPr lang="en-US" b="1" dirty="0" smtClean="0"/>
              <a:t>small</a:t>
            </a:r>
            <a:r>
              <a:rPr lang="en-US" dirty="0" smtClean="0"/>
              <a:t> and </a:t>
            </a:r>
            <a:r>
              <a:rPr lang="en-US" b="1" dirty="0" smtClean="0"/>
              <a:t>quick</a:t>
            </a:r>
            <a:r>
              <a:rPr lang="en-US" dirty="0" smtClean="0"/>
              <a:t>. They are </a:t>
            </a:r>
            <a:r>
              <a:rPr lang="en-US" b="1" i="1" u="sng" dirty="0" smtClean="0"/>
              <a:t>NOT</a:t>
            </a:r>
            <a:r>
              <a:rPr lang="en-US" dirty="0" smtClean="0"/>
              <a:t> masterpieces .</a:t>
            </a:r>
          </a:p>
          <a:p>
            <a:endParaRPr lang="en-US" dirty="0"/>
          </a:p>
          <a:p>
            <a:r>
              <a:rPr lang="en-US" dirty="0"/>
              <a:t>T</a:t>
            </a:r>
            <a:r>
              <a:rPr lang="en-US" dirty="0" smtClean="0"/>
              <a:t>hey are merely something to remind you of this wonderful place you are observing. </a:t>
            </a:r>
          </a:p>
          <a:p>
            <a:endParaRPr lang="en-US" dirty="0"/>
          </a:p>
          <a:p>
            <a:r>
              <a:rPr lang="en-US" dirty="0" smtClean="0"/>
              <a:t>I add written notes to mine too.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Three: Preliminary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3750" t="47656" r="27500" b="3906"/>
          <a:stretch>
            <a:fillRect/>
          </a:stretch>
        </p:blipFill>
        <p:spPr bwMode="auto">
          <a:xfrm>
            <a:off x="838200" y="1752600"/>
            <a:ext cx="5943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934200" y="3124200"/>
            <a:ext cx="1752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Next I go back to my favourite thumbnail sketch and draw a larger image with form, tone, composition and lighting.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Four: Preliminary Work continued…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667" t="30972" r="50000" b="25695"/>
          <a:stretch>
            <a:fillRect/>
          </a:stretch>
        </p:blipFill>
        <p:spPr bwMode="auto">
          <a:xfrm>
            <a:off x="990599" y="1981200"/>
            <a:ext cx="322970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1333" t="30972" r="22000" b="40695"/>
          <a:stretch>
            <a:fillRect/>
          </a:stretch>
        </p:blipFill>
        <p:spPr bwMode="auto">
          <a:xfrm>
            <a:off x="4572000" y="3962400"/>
            <a:ext cx="2819400" cy="239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0" y="1828800"/>
            <a:ext cx="3886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my own project created some smaller pieces in water colour, then used them to inspire a larger piece in ink. My goal is still an acrylic piece, but sometimes it helps to go through extra steps to really consider various points of the composition.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0" y="3962401"/>
            <a:ext cx="1295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your project I just need you to do some tone studies in your sketchbook.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Five: Painting!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667" t="36594" r="42498" b="29028"/>
          <a:stretch>
            <a:fillRect/>
          </a:stretch>
        </p:blipFill>
        <p:spPr bwMode="auto">
          <a:xfrm>
            <a:off x="914400" y="1524000"/>
            <a:ext cx="5257800" cy="4403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400800" y="1600200"/>
            <a:ext cx="2057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Once you’ve gone through that much with a composition, the final painting is simple! You know exactly what is going where, all you have to do is paint it. </a:t>
            </a:r>
          </a:p>
          <a:p>
            <a:endParaRPr lang="en-US" dirty="0"/>
          </a:p>
          <a:p>
            <a:r>
              <a:rPr lang="en-US" dirty="0" smtClean="0"/>
              <a:t>This piece is 3’x2’ and only took me a couple of hours to finish… And I’m rusty!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17</TotalTime>
  <Words>293</Words>
  <Application>Microsoft Office PowerPoint</Application>
  <PresentationFormat>On-screen Show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Metro</vt:lpstr>
      <vt:lpstr>Working through a professional Process</vt:lpstr>
      <vt:lpstr>Step One: Observation</vt:lpstr>
      <vt:lpstr>Step Two: Thumbnails</vt:lpstr>
      <vt:lpstr>Step Three: Preliminary Work</vt:lpstr>
      <vt:lpstr>Step Four: Preliminary Work continued…</vt:lpstr>
      <vt:lpstr>Step Five: Painting!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through a professional Process</dc:title>
  <dc:creator>wendi</dc:creator>
  <cp:lastModifiedBy>wendi</cp:lastModifiedBy>
  <cp:revision>2</cp:revision>
  <dcterms:created xsi:type="dcterms:W3CDTF">2014-08-26T19:53:47Z</dcterms:created>
  <dcterms:modified xsi:type="dcterms:W3CDTF">2014-08-26T20:10:56Z</dcterms:modified>
</cp:coreProperties>
</file>