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57" d="100"/>
          <a:sy n="57" d="100"/>
        </p:scale>
        <p:origin x="78" y="13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05/20/2020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05/20/2020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05/20/2020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05/20/2020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05/20/2020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05/20/2020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05/20/2020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05/20/2020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05/20/2020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Studio art 2D</a:t>
            </a:r>
            <a:endParaRPr lang="en-US" dirty="0"/>
          </a:p>
        </p:txBody>
      </p:sp>
      <p:sp>
        <p:nvSpPr>
          <p:cNvPr id="3" name="Subtitle 2"/>
          <p:cNvSpPr>
            <a:spLocks noGrp="1"/>
          </p:cNvSpPr>
          <p:nvPr>
            <p:ph type="subTitle" idx="1"/>
          </p:nvPr>
        </p:nvSpPr>
        <p:spPr/>
        <p:txBody>
          <a:bodyPr/>
          <a:lstStyle/>
          <a:p>
            <a:r>
              <a:rPr lang="en-US" dirty="0" smtClean="0"/>
              <a:t>Artist research and inspiration</a:t>
            </a:r>
            <a:endParaRPr lang="en-US" dirty="0"/>
          </a:p>
        </p:txBody>
      </p:sp>
    </p:spTree>
    <p:extLst>
      <p:ext uri="{BB962C8B-B14F-4D97-AF65-F5344CB8AC3E}">
        <p14:creationId xmlns:p14="http://schemas.microsoft.com/office/powerpoint/2010/main" val="384341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name </a:t>
            </a:r>
            <a:r>
              <a:rPr lang="en-US" sz="2400" dirty="0" smtClean="0"/>
              <a:t>(or username, @, etc.)</a:t>
            </a:r>
            <a:endParaRPr lang="en-US" dirty="0"/>
          </a:p>
        </p:txBody>
      </p:sp>
      <p:sp>
        <p:nvSpPr>
          <p:cNvPr id="3" name="Content Placeholder 2"/>
          <p:cNvSpPr>
            <a:spLocks noGrp="1"/>
          </p:cNvSpPr>
          <p:nvPr>
            <p:ph idx="1"/>
          </p:nvPr>
        </p:nvSpPr>
        <p:spPr/>
        <p:txBody>
          <a:bodyPr/>
          <a:lstStyle/>
          <a:p>
            <a:r>
              <a:rPr lang="en-US" dirty="0" smtClean="0"/>
              <a:t>Date alive: __________ to _________. Historical or Contemporary</a:t>
            </a:r>
          </a:p>
          <a:p>
            <a:r>
              <a:rPr lang="en-US" dirty="0" smtClean="0"/>
              <a:t>Title of your </a:t>
            </a:r>
            <a:r>
              <a:rPr lang="en-US" dirty="0" err="1" smtClean="0"/>
              <a:t>favourite</a:t>
            </a:r>
            <a:r>
              <a:rPr lang="en-US" dirty="0" smtClean="0"/>
              <a:t> piece:</a:t>
            </a:r>
          </a:p>
          <a:p>
            <a:r>
              <a:rPr lang="en-US" dirty="0" smtClean="0"/>
              <a:t>Date the piece was made:</a:t>
            </a:r>
          </a:p>
          <a:p>
            <a:r>
              <a:rPr lang="en-US" dirty="0" smtClean="0"/>
              <a:t>Materials:</a:t>
            </a:r>
          </a:p>
          <a:p>
            <a:r>
              <a:rPr lang="en-US" dirty="0" smtClean="0"/>
              <a:t>Fun fact:</a:t>
            </a:r>
            <a:endParaRPr lang="en-US" dirty="0"/>
          </a:p>
        </p:txBody>
      </p:sp>
    </p:spTree>
    <p:extLst>
      <p:ext uri="{BB962C8B-B14F-4D97-AF65-F5344CB8AC3E}">
        <p14:creationId xmlns:p14="http://schemas.microsoft.com/office/powerpoint/2010/main" val="4208003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Emily </a:t>
            </a:r>
            <a:r>
              <a:rPr lang="en-US" dirty="0" err="1" smtClean="0"/>
              <a:t>Carr</a:t>
            </a:r>
            <a:endParaRPr lang="en-US" dirty="0"/>
          </a:p>
        </p:txBody>
      </p:sp>
      <p:sp>
        <p:nvSpPr>
          <p:cNvPr id="3" name="Content Placeholder 2"/>
          <p:cNvSpPr>
            <a:spLocks noGrp="1"/>
          </p:cNvSpPr>
          <p:nvPr>
            <p:ph idx="1"/>
          </p:nvPr>
        </p:nvSpPr>
        <p:spPr/>
        <p:txBody>
          <a:bodyPr>
            <a:normAutofit lnSpcReduction="10000"/>
          </a:bodyPr>
          <a:lstStyle/>
          <a:p>
            <a:r>
              <a:rPr lang="en-US" dirty="0"/>
              <a:t>Date </a:t>
            </a:r>
            <a:r>
              <a:rPr lang="en-US" dirty="0" smtClean="0"/>
              <a:t>alive: 1871-1945 (Historical)</a:t>
            </a:r>
            <a:endParaRPr lang="en-US" dirty="0"/>
          </a:p>
          <a:p>
            <a:r>
              <a:rPr lang="en-US" dirty="0"/>
              <a:t>Title of your </a:t>
            </a:r>
            <a:r>
              <a:rPr lang="en-US" dirty="0" err="1"/>
              <a:t>favourite</a:t>
            </a:r>
            <a:r>
              <a:rPr lang="en-US" dirty="0"/>
              <a:t> </a:t>
            </a:r>
            <a:r>
              <a:rPr lang="en-US" dirty="0" smtClean="0"/>
              <a:t>piece: Red Cedar</a:t>
            </a:r>
            <a:endParaRPr lang="en-US" dirty="0"/>
          </a:p>
          <a:p>
            <a:r>
              <a:rPr lang="en-US" dirty="0"/>
              <a:t>Date the piece was </a:t>
            </a:r>
            <a:r>
              <a:rPr lang="en-US" dirty="0" smtClean="0"/>
              <a:t>made: 1931</a:t>
            </a:r>
            <a:endParaRPr lang="en-US" dirty="0"/>
          </a:p>
          <a:p>
            <a:r>
              <a:rPr lang="en-US" dirty="0" smtClean="0"/>
              <a:t>Materials: Oil paints</a:t>
            </a:r>
            <a:endParaRPr lang="en-US" dirty="0"/>
          </a:p>
          <a:p>
            <a:r>
              <a:rPr lang="en-US" dirty="0"/>
              <a:t>Fun </a:t>
            </a:r>
            <a:r>
              <a:rPr lang="en-US" dirty="0" smtClean="0"/>
              <a:t>fact: Emily </a:t>
            </a:r>
            <a:r>
              <a:rPr lang="en-US" dirty="0" err="1" smtClean="0"/>
              <a:t>Carr</a:t>
            </a:r>
            <a:r>
              <a:rPr lang="en-US" dirty="0" smtClean="0"/>
              <a:t> was one of the first Canadian artists to adopt a modern or post-impressionist style. She was inspired by the group of seven, (other Canadian landscape artists) and was often recognized as one, even though she never felt she was good enough to be. </a:t>
            </a:r>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7230533" y="329149"/>
            <a:ext cx="2048934" cy="3373165"/>
          </a:xfrm>
          <a:prstGeom prst="rect">
            <a:avLst/>
          </a:prstGeom>
        </p:spPr>
      </p:pic>
    </p:spTree>
    <p:extLst>
      <p:ext uri="{BB962C8B-B14F-4D97-AF65-F5344CB8AC3E}">
        <p14:creationId xmlns:p14="http://schemas.microsoft.com/office/powerpoint/2010/main" val="680890588"/>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TotalTime>
  <Words>124</Words>
  <Application>Microsoft Office PowerPoint</Application>
  <PresentationFormat>Widescreen</PresentationFormat>
  <Paragraphs>14</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Gill Sans MT</vt:lpstr>
      <vt:lpstr>Gallery</vt:lpstr>
      <vt:lpstr>Studio art 2D</vt:lpstr>
      <vt:lpstr>Artist name (or username, @, etc.)</vt:lpstr>
      <vt:lpstr>Emily Carr</vt:lpstr>
    </vt:vector>
  </TitlesOfParts>
  <Company>sd57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Studio art 2D</dc:title>
  <dc:creator>%username%</dc:creator>
  <cp:lastModifiedBy>%username%</cp:lastModifiedBy>
  <cp:revision>1</cp:revision>
  <dcterms:created xsi:type="dcterms:W3CDTF">2020-05-20T19:59:48Z</dcterms:created>
  <dcterms:modified xsi:type="dcterms:W3CDTF">2020-05-20T20:06:41Z</dcterms:modified>
</cp:coreProperties>
</file>