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802C-7C54-4A57-9289-C811CCACE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Masks of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4B38B-8B72-458A-86FB-20187AFE7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Seriously, they’re really cool, and everywhere</a:t>
            </a:r>
          </a:p>
        </p:txBody>
      </p:sp>
    </p:spTree>
    <p:extLst>
      <p:ext uri="{BB962C8B-B14F-4D97-AF65-F5344CB8AC3E}">
        <p14:creationId xmlns:p14="http://schemas.microsoft.com/office/powerpoint/2010/main" val="178513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1DB0-2EF8-45FD-B155-C17DA476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Venetian carnival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6AFB-BF72-4CF9-8AB5-15DE7CEB17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73923" y="2063396"/>
            <a:ext cx="3706584" cy="3203369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Where: Venice, Italy</a:t>
            </a:r>
          </a:p>
          <a:p>
            <a:r>
              <a:rPr lang="en-CA" dirty="0"/>
              <a:t>Why: Worn for Carnival (11 day celebration In January or February)</a:t>
            </a:r>
          </a:p>
          <a:p>
            <a:r>
              <a:rPr lang="en-CA" dirty="0"/>
              <a:t>When: Date back to 1400’s</a:t>
            </a:r>
          </a:p>
          <a:p>
            <a:r>
              <a:rPr lang="en-CA" dirty="0"/>
              <a:t>Created to rebel against society of the times</a:t>
            </a:r>
          </a:p>
          <a:p>
            <a:r>
              <a:rPr lang="en-CA" dirty="0"/>
              <a:t>Common features: long noses, elaborate decorations, feathers, bells.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7D567-82E4-448C-B48C-E6A50C05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01" y="1837765"/>
            <a:ext cx="6667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BF16-52D9-451D-9B05-67BB25DF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Dia</a:t>
            </a:r>
            <a:r>
              <a:rPr lang="en-CA" dirty="0"/>
              <a:t> de </a:t>
            </a:r>
            <a:r>
              <a:rPr lang="en-CA" dirty="0" err="1"/>
              <a:t>los</a:t>
            </a:r>
            <a:r>
              <a:rPr lang="en-CA" dirty="0"/>
              <a:t> Muertos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38CAE-1426-4D39-9ECA-586C18B2C7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837764"/>
            <a:ext cx="5066894" cy="3624653"/>
          </a:xfrm>
        </p:spPr>
        <p:txBody>
          <a:bodyPr/>
          <a:lstStyle/>
          <a:p>
            <a:r>
              <a:rPr lang="en-CA" dirty="0"/>
              <a:t>Where: Mexico and Latin America</a:t>
            </a:r>
          </a:p>
          <a:p>
            <a:r>
              <a:rPr lang="en-CA" dirty="0"/>
              <a:t>Why: celebration to honour the deceased and acknowledge death as a natural part of life. </a:t>
            </a:r>
          </a:p>
          <a:p>
            <a:r>
              <a:rPr lang="en-CA" dirty="0"/>
              <a:t>When: November 1</a:t>
            </a:r>
            <a:r>
              <a:rPr lang="en-CA" baseline="30000" dirty="0"/>
              <a:t>st</a:t>
            </a:r>
            <a:r>
              <a:rPr lang="en-CA" dirty="0"/>
              <a:t> and 2</a:t>
            </a:r>
            <a:r>
              <a:rPr lang="en-CA" baseline="30000" dirty="0"/>
              <a:t>nd</a:t>
            </a:r>
            <a:r>
              <a:rPr lang="en-CA" dirty="0"/>
              <a:t> </a:t>
            </a:r>
          </a:p>
          <a:p>
            <a:r>
              <a:rPr lang="en-CA" dirty="0"/>
              <a:t>Masks represent </a:t>
            </a:r>
            <a:r>
              <a:rPr lang="en-CA" dirty="0" err="1"/>
              <a:t>calavaras</a:t>
            </a:r>
            <a:r>
              <a:rPr lang="en-CA" dirty="0"/>
              <a:t>, or skulls.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BEBB6-3D67-42C2-98D8-984D8FD06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83" t="16466" r="13483" b="12394"/>
          <a:stretch/>
        </p:blipFill>
        <p:spPr>
          <a:xfrm>
            <a:off x="685801" y="1837764"/>
            <a:ext cx="5217694" cy="36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6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0E8E-3856-4331-B149-602E7189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Chinese new year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F046-D25D-4239-BE8E-9A11DC7440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0589" y="1676399"/>
            <a:ext cx="4759918" cy="350520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Where: china</a:t>
            </a:r>
          </a:p>
          <a:p>
            <a:r>
              <a:rPr lang="en-CA" dirty="0"/>
              <a:t>When: Chinese new year (week long celebrations in </a:t>
            </a:r>
            <a:r>
              <a:rPr lang="en-CA" dirty="0" err="1"/>
              <a:t>janurary</a:t>
            </a:r>
            <a:r>
              <a:rPr lang="en-CA" dirty="0"/>
              <a:t> or February depending on the calendar)</a:t>
            </a:r>
          </a:p>
          <a:p>
            <a:r>
              <a:rPr lang="en-CA" dirty="0"/>
              <a:t>Why: designed to display the moods and emotions associated with the festival</a:t>
            </a:r>
          </a:p>
          <a:p>
            <a:r>
              <a:rPr lang="en-CA" dirty="0"/>
              <a:t>Some masks represent deities, spirits and fabled animals that Chinese new year mythology originated from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077C7-8F98-4CF4-AB4C-C569609D6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50" b="17674"/>
          <a:stretch/>
        </p:blipFill>
        <p:spPr>
          <a:xfrm>
            <a:off x="685801" y="1676400"/>
            <a:ext cx="5410199" cy="35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2BF6-4D03-46F9-AF94-19165546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dinagyang</a:t>
            </a:r>
            <a:r>
              <a:rPr lang="en-CA" dirty="0"/>
              <a:t>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DA8F7-555E-483C-B291-838EB3D1B2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78905" y="2063396"/>
            <a:ext cx="5401602" cy="3311189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Where: Iloilo city, </a:t>
            </a:r>
            <a:r>
              <a:rPr lang="en-CA" dirty="0" err="1"/>
              <a:t>Philipines</a:t>
            </a:r>
            <a:endParaRPr lang="en-CA" dirty="0"/>
          </a:p>
          <a:p>
            <a:r>
              <a:rPr lang="en-CA" dirty="0"/>
              <a:t>When: the 3</a:t>
            </a:r>
            <a:r>
              <a:rPr lang="en-CA" baseline="30000" dirty="0"/>
              <a:t>rd</a:t>
            </a:r>
            <a:r>
              <a:rPr lang="en-CA" dirty="0"/>
              <a:t> Sunday of January</a:t>
            </a:r>
          </a:p>
          <a:p>
            <a:r>
              <a:rPr lang="en-CA" dirty="0"/>
              <a:t>Why: religious celebration to honor the </a:t>
            </a:r>
            <a:r>
              <a:rPr lang="en-CA" dirty="0" err="1"/>
              <a:t>santo</a:t>
            </a:r>
            <a:r>
              <a:rPr lang="en-CA" dirty="0"/>
              <a:t> </a:t>
            </a:r>
            <a:r>
              <a:rPr lang="en-CA" dirty="0" err="1"/>
              <a:t>nino</a:t>
            </a:r>
            <a:r>
              <a:rPr lang="en-CA" dirty="0"/>
              <a:t> (Child Jesus) and celebrate the arrival on </a:t>
            </a:r>
            <a:r>
              <a:rPr lang="en-CA" dirty="0" err="1"/>
              <a:t>panay</a:t>
            </a:r>
            <a:r>
              <a:rPr lang="en-CA" dirty="0"/>
              <a:t> (Most populated island of the </a:t>
            </a:r>
            <a:r>
              <a:rPr lang="en-CA" dirty="0" err="1"/>
              <a:t>philipines</a:t>
            </a:r>
            <a:r>
              <a:rPr lang="en-CA" dirty="0"/>
              <a:t>) of </a:t>
            </a:r>
            <a:r>
              <a:rPr lang="en-CA" dirty="0" err="1"/>
              <a:t>malay</a:t>
            </a:r>
            <a:r>
              <a:rPr lang="en-CA" dirty="0"/>
              <a:t> settlers</a:t>
            </a:r>
          </a:p>
          <a:p>
            <a:r>
              <a:rPr lang="en-CA" dirty="0"/>
              <a:t>Masks sometimes include feathers, beads, sequins, but are always colourful. </a:t>
            </a:r>
          </a:p>
          <a:p>
            <a:r>
              <a:rPr lang="en-CA" dirty="0"/>
              <a:t>Festival involves music and dancing in the streets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81220-E847-46EF-9508-7723A446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063396"/>
            <a:ext cx="5026192" cy="33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7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55E8-C211-402D-BB1E-1EE1412B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Festima</a:t>
            </a:r>
            <a:r>
              <a:rPr lang="en-CA" dirty="0"/>
              <a:t> Masks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31CEA-666A-4357-ABE7-B6F9968B53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58" y="1837766"/>
            <a:ext cx="5305349" cy="342899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Where: many west African countries such as: the ivory coast, Senegal, and </a:t>
            </a:r>
            <a:r>
              <a:rPr lang="en-CA" dirty="0" err="1"/>
              <a:t>burkina</a:t>
            </a:r>
            <a:r>
              <a:rPr lang="en-CA" dirty="0"/>
              <a:t> </a:t>
            </a:r>
            <a:r>
              <a:rPr lang="en-CA" dirty="0" err="1"/>
              <a:t>faso</a:t>
            </a:r>
            <a:endParaRPr lang="en-CA" dirty="0"/>
          </a:p>
          <a:p>
            <a:r>
              <a:rPr lang="en-CA" dirty="0"/>
              <a:t>Why: to celebrate the ancient custom of mask making itself!</a:t>
            </a:r>
          </a:p>
          <a:p>
            <a:r>
              <a:rPr lang="en-CA" dirty="0"/>
              <a:t>What: </a:t>
            </a:r>
            <a:r>
              <a:rPr lang="en-CA" dirty="0" err="1"/>
              <a:t>festima</a:t>
            </a:r>
            <a:r>
              <a:rPr lang="en-CA" dirty="0"/>
              <a:t> is a celebration to protect the tradition of mask making, masks are made of wood, straw, leaves and textiles to represent animals and ancestral spirits.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347B9-D63F-43D0-BAB5-FBAC6D7A2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5" r="6827"/>
          <a:stretch/>
        </p:blipFill>
        <p:spPr>
          <a:xfrm>
            <a:off x="685801" y="1837765"/>
            <a:ext cx="50051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2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0494-F01C-438D-A2B6-87718340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01054"/>
            <a:ext cx="3244515" cy="1436712"/>
          </a:xfrm>
        </p:spPr>
        <p:txBody>
          <a:bodyPr>
            <a:noAutofit/>
          </a:bodyPr>
          <a:lstStyle/>
          <a:p>
            <a:r>
              <a:rPr lang="en-CA" sz="4800" dirty="0" err="1"/>
              <a:t>Shinmokita</a:t>
            </a:r>
            <a:r>
              <a:rPr lang="en-CA" sz="4800" dirty="0"/>
              <a:t> </a:t>
            </a:r>
            <a:r>
              <a:rPr lang="en-CA" sz="4800" dirty="0" err="1"/>
              <a:t>tengu</a:t>
            </a:r>
            <a:r>
              <a:rPr lang="en-CA" sz="4800" dirty="0"/>
              <a:t> matsuri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86ABD-6839-4FE7-B547-C71A5C60FA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175690"/>
            <a:ext cx="2362200" cy="1786710"/>
          </a:xfrm>
        </p:spPr>
        <p:txBody>
          <a:bodyPr>
            <a:normAutofit fontScale="55000" lnSpcReduction="20000"/>
          </a:bodyPr>
          <a:lstStyle/>
          <a:p>
            <a:r>
              <a:rPr lang="en-CA" dirty="0"/>
              <a:t>Long, red-nosed goblins festival </a:t>
            </a:r>
          </a:p>
          <a:p>
            <a:r>
              <a:rPr lang="en-CA" dirty="0"/>
              <a:t>Mythological </a:t>
            </a:r>
            <a:r>
              <a:rPr lang="en-CA" dirty="0" err="1"/>
              <a:t>tengu</a:t>
            </a:r>
            <a:r>
              <a:rPr lang="en-CA" dirty="0"/>
              <a:t> – bird nose and human featured creature in Japanese folk lore</a:t>
            </a:r>
          </a:p>
          <a:p>
            <a:r>
              <a:rPr lang="en-CA" dirty="0"/>
              <a:t>Festival held in honour of mythical and </a:t>
            </a:r>
            <a:r>
              <a:rPr lang="en-CA" dirty="0" err="1"/>
              <a:t>mischevious</a:t>
            </a:r>
            <a:r>
              <a:rPr lang="en-CA" dirty="0"/>
              <a:t> creature from Jan 30-Feb 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782654-966E-45BF-9CB4-0A52A0D31F6D}"/>
              </a:ext>
            </a:extLst>
          </p:cNvPr>
          <p:cNvSpPr txBox="1">
            <a:spLocks/>
          </p:cNvSpPr>
          <p:nvPr/>
        </p:nvSpPr>
        <p:spPr>
          <a:xfrm>
            <a:off x="4383505" y="513869"/>
            <a:ext cx="3424989" cy="14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err="1"/>
              <a:t>Krampusnacht</a:t>
            </a:r>
            <a:r>
              <a:rPr lang="en-CA" sz="3600" dirty="0"/>
              <a:t> festival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7C3BC0-CB12-4D7A-872B-A7E245E059C5}"/>
              </a:ext>
            </a:extLst>
          </p:cNvPr>
          <p:cNvSpPr txBox="1">
            <a:spLocks/>
          </p:cNvSpPr>
          <p:nvPr/>
        </p:nvSpPr>
        <p:spPr>
          <a:xfrm>
            <a:off x="7976938" y="401054"/>
            <a:ext cx="3244515" cy="14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/>
              <a:t>Diablos </a:t>
            </a:r>
            <a:r>
              <a:rPr lang="en-CA" sz="4800" dirty="0" err="1"/>
              <a:t>Danzantes</a:t>
            </a:r>
            <a:endParaRPr lang="en-CA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C7D29-54ED-4185-B698-C6EE587F5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6" t="13449" r="30271" b="26023"/>
          <a:stretch/>
        </p:blipFill>
        <p:spPr>
          <a:xfrm>
            <a:off x="623637" y="3954430"/>
            <a:ext cx="2681037" cy="22378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A37B3C-58CE-4BAF-8172-FA208CBD0DF5}"/>
              </a:ext>
            </a:extLst>
          </p:cNvPr>
          <p:cNvSpPr txBox="1">
            <a:spLocks/>
          </p:cNvSpPr>
          <p:nvPr/>
        </p:nvSpPr>
        <p:spPr>
          <a:xfrm>
            <a:off x="4223085" y="2157663"/>
            <a:ext cx="2362200" cy="1786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Mythical horned demon figure called Krampus punishes misbehaving children around </a:t>
            </a:r>
            <a:r>
              <a:rPr lang="en-CA" dirty="0" err="1"/>
              <a:t>st.</a:t>
            </a:r>
            <a:r>
              <a:rPr lang="en-CA" dirty="0"/>
              <a:t> Nicholas day</a:t>
            </a:r>
          </a:p>
          <a:p>
            <a:r>
              <a:rPr lang="en-CA" dirty="0"/>
              <a:t>Festival coincides with </a:t>
            </a:r>
            <a:r>
              <a:rPr lang="en-CA" dirty="0" err="1"/>
              <a:t>st.</a:t>
            </a:r>
            <a:r>
              <a:rPr lang="en-CA" dirty="0"/>
              <a:t> Nicholas day, </a:t>
            </a:r>
            <a:r>
              <a:rPr lang="en-CA" dirty="0" err="1"/>
              <a:t>krampusnacht</a:t>
            </a:r>
            <a:r>
              <a:rPr lang="en-CA" dirty="0"/>
              <a:t> celebrators adorn masks to oppose </a:t>
            </a:r>
            <a:r>
              <a:rPr lang="en-CA" dirty="0" err="1"/>
              <a:t>st.</a:t>
            </a:r>
            <a:r>
              <a:rPr lang="en-CA" dirty="0"/>
              <a:t> </a:t>
            </a:r>
            <a:r>
              <a:rPr lang="en-CA" dirty="0" err="1"/>
              <a:t>nicholas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87654-2D90-4577-BC94-43F05D697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21" r="22281" b="15555"/>
          <a:stretch/>
        </p:blipFill>
        <p:spPr>
          <a:xfrm>
            <a:off x="4285248" y="3960910"/>
            <a:ext cx="2486527" cy="2305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28890-4E1E-4155-B5D3-5F1A53FBF9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77" t="7463" r="21381" b="18328"/>
          <a:stretch/>
        </p:blipFill>
        <p:spPr>
          <a:xfrm>
            <a:off x="8258676" y="3969440"/>
            <a:ext cx="2681037" cy="227907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E8473F-7D51-44C2-8F8C-0A3E02840497}"/>
              </a:ext>
            </a:extLst>
          </p:cNvPr>
          <p:cNvSpPr txBox="1">
            <a:spLocks/>
          </p:cNvSpPr>
          <p:nvPr/>
        </p:nvSpPr>
        <p:spPr>
          <a:xfrm>
            <a:off x="8258676" y="2182730"/>
            <a:ext cx="2362200" cy="1786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Dancing devils masks are worn during a festival in Venezuela celebrating the triumph of good over evil.</a:t>
            </a:r>
          </a:p>
          <a:p>
            <a:r>
              <a:rPr lang="en-CA" dirty="0"/>
              <a:t>Masks resemble winged dragons. These masks often take all year to craft by hand.</a:t>
            </a:r>
          </a:p>
        </p:txBody>
      </p:sp>
    </p:spTree>
    <p:extLst>
      <p:ext uri="{BB962C8B-B14F-4D97-AF65-F5344CB8AC3E}">
        <p14:creationId xmlns:p14="http://schemas.microsoft.com/office/powerpoint/2010/main" val="115416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6A8E-B5BF-4146-B1BD-86BD11B5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Ceremonial Northwest First nations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B496D-FDEF-4316-A6FF-437A8B275C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dirty="0"/>
              <a:t>Can display animals, humans, forces of nature, supernatural beings</a:t>
            </a:r>
          </a:p>
          <a:p>
            <a:r>
              <a:rPr lang="en-CA" dirty="0"/>
              <a:t>Some stories recount when supernatural beings took on human forms near waterways or rivers, which then designated territorial boundaries and homelands.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6134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43</TotalTime>
  <Words>429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Masks of the world</vt:lpstr>
      <vt:lpstr>Venetian carnival masks</vt:lpstr>
      <vt:lpstr>Dia de los Muertos masks</vt:lpstr>
      <vt:lpstr>Chinese new year masks</vt:lpstr>
      <vt:lpstr>dinagyang masks</vt:lpstr>
      <vt:lpstr>Festima Masks</vt:lpstr>
      <vt:lpstr>Shinmokita tengu matsuri</vt:lpstr>
      <vt:lpstr>Ceremonial Northwest First nations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masks</dc:title>
  <dc:creator>Adam Addison</dc:creator>
  <cp:lastModifiedBy>Adam Addison</cp:lastModifiedBy>
  <cp:revision>6</cp:revision>
  <dcterms:created xsi:type="dcterms:W3CDTF">2018-04-09T02:58:05Z</dcterms:created>
  <dcterms:modified xsi:type="dcterms:W3CDTF">2018-04-09T03:41:42Z</dcterms:modified>
</cp:coreProperties>
</file>