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101" d="100"/>
          <a:sy n="101" d="100"/>
        </p:scale>
        <p:origin x="114"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05/12/2020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05/12/2020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05/12/2020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smtClean="0"/>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05/12/2020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05/12/2020</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Ancient ceramics</a:t>
            </a:r>
            <a:endParaRPr lang="en-US" dirty="0"/>
          </a:p>
        </p:txBody>
      </p:sp>
      <p:sp>
        <p:nvSpPr>
          <p:cNvPr id="3" name="Subtitle 2"/>
          <p:cNvSpPr>
            <a:spLocks noGrp="1"/>
          </p:cNvSpPr>
          <p:nvPr>
            <p:ph type="subTitle" idx="1"/>
          </p:nvPr>
        </p:nvSpPr>
        <p:spPr/>
        <p:txBody>
          <a:bodyPr/>
          <a:lstStyle/>
          <a:p>
            <a:r>
              <a:rPr lang="en-US" dirty="0" smtClean="0"/>
              <a:t>For grade 8’s</a:t>
            </a:r>
            <a:endParaRPr lang="en-US" dirty="0"/>
          </a:p>
        </p:txBody>
      </p:sp>
    </p:spTree>
    <p:extLst>
      <p:ext uri="{BB962C8B-B14F-4D97-AF65-F5344CB8AC3E}">
        <p14:creationId xmlns:p14="http://schemas.microsoft.com/office/powerpoint/2010/main" val="4113577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547812" y="76200"/>
            <a:ext cx="10548938" cy="6781800"/>
          </a:xfrm>
          <a:prstGeom prst="rect">
            <a:avLst/>
          </a:prstGeom>
        </p:spPr>
      </p:pic>
      <p:sp>
        <p:nvSpPr>
          <p:cNvPr id="2" name="Title 1"/>
          <p:cNvSpPr>
            <a:spLocks noGrp="1"/>
          </p:cNvSpPr>
          <p:nvPr>
            <p:ph type="title"/>
          </p:nvPr>
        </p:nvSpPr>
        <p:spPr>
          <a:xfrm rot="19613344">
            <a:off x="-3406171" y="356635"/>
            <a:ext cx="9291215" cy="1049235"/>
          </a:xfrm>
        </p:spPr>
        <p:txBody>
          <a:bodyPr/>
          <a:lstStyle/>
          <a:p>
            <a:r>
              <a:rPr lang="en-US" dirty="0" smtClean="0"/>
              <a:t>The Timeline</a:t>
            </a:r>
            <a:endParaRPr lang="en-US" dirty="0"/>
          </a:p>
        </p:txBody>
      </p:sp>
      <p:cxnSp>
        <p:nvCxnSpPr>
          <p:cNvPr id="8" name="Straight Arrow Connector 7"/>
          <p:cNvCxnSpPr/>
          <p:nvPr/>
        </p:nvCxnSpPr>
        <p:spPr>
          <a:xfrm>
            <a:off x="1143000" y="1285875"/>
            <a:ext cx="0" cy="190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2871" y="3296539"/>
            <a:ext cx="1724025"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9" name="TextBox 18"/>
          <p:cNvSpPr txBox="1"/>
          <p:nvPr/>
        </p:nvSpPr>
        <p:spPr>
          <a:xfrm>
            <a:off x="232871" y="3296539"/>
            <a:ext cx="1724025" cy="769441"/>
          </a:xfrm>
          <a:prstGeom prst="rect">
            <a:avLst/>
          </a:prstGeom>
          <a:noFill/>
        </p:spPr>
        <p:txBody>
          <a:bodyPr wrap="square" rtlCol="0">
            <a:spAutoFit/>
          </a:bodyPr>
          <a:lstStyle/>
          <a:p>
            <a:pPr algn="ctr"/>
            <a:r>
              <a:rPr lang="en-US" sz="1100" dirty="0" smtClean="0"/>
              <a:t>Ancient – Middle Ages</a:t>
            </a:r>
          </a:p>
          <a:p>
            <a:pPr algn="ctr"/>
            <a:r>
              <a:rPr lang="en-US" sz="1100" dirty="0" smtClean="0"/>
              <a:t>Egypt: 4000-3000 BCE</a:t>
            </a:r>
          </a:p>
          <a:p>
            <a:pPr algn="ctr"/>
            <a:r>
              <a:rPr lang="en-US" sz="1100" dirty="0" smtClean="0"/>
              <a:t>Greece: 1000-400 BCE</a:t>
            </a:r>
          </a:p>
          <a:p>
            <a:pPr algn="ctr"/>
            <a:r>
              <a:rPr lang="en-US" sz="1100" dirty="0" smtClean="0"/>
              <a:t>China: 1000 CE</a:t>
            </a:r>
          </a:p>
        </p:txBody>
      </p:sp>
    </p:spTree>
    <p:extLst>
      <p:ext uri="{BB962C8B-B14F-4D97-AF65-F5344CB8AC3E}">
        <p14:creationId xmlns:p14="http://schemas.microsoft.com/office/powerpoint/2010/main" val="1267049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279" y="118719"/>
            <a:ext cx="9291215" cy="1049235"/>
          </a:xfrm>
        </p:spPr>
        <p:txBody>
          <a:bodyPr/>
          <a:lstStyle/>
          <a:p>
            <a:r>
              <a:rPr lang="en-US" dirty="0" smtClean="0"/>
              <a:t>Ancient Egypt</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4581" b="13814"/>
          <a:stretch/>
        </p:blipFill>
        <p:spPr>
          <a:xfrm>
            <a:off x="611580" y="3101529"/>
            <a:ext cx="5485606" cy="3429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383" y="3101529"/>
            <a:ext cx="5270577" cy="3429000"/>
          </a:xfrm>
          <a:prstGeom prst="rect">
            <a:avLst/>
          </a:prstGeom>
        </p:spPr>
      </p:pic>
      <p:sp>
        <p:nvSpPr>
          <p:cNvPr id="3" name="TextBox 2"/>
          <p:cNvSpPr txBox="1"/>
          <p:nvPr/>
        </p:nvSpPr>
        <p:spPr>
          <a:xfrm>
            <a:off x="721313" y="914400"/>
            <a:ext cx="10751745"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Ancient Egyptians used clay for a variety of ceremonial or household items because, thanks to the Nile River, there were vast clay deposits as opposed to other materials like wood or metal.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Vases and Vessels would be used to store everything from food and drink to trinkets.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Artists created early versions of “labels” on the outside of these vessels so they could be differentiated. The pictures on the outside would often depict what was to be stored on the inside. </a:t>
            </a:r>
            <a:endParaRPr lang="en-US" dirty="0"/>
          </a:p>
        </p:txBody>
      </p:sp>
    </p:spTree>
    <p:extLst>
      <p:ext uri="{BB962C8B-B14F-4D97-AF65-F5344CB8AC3E}">
        <p14:creationId xmlns:p14="http://schemas.microsoft.com/office/powerpoint/2010/main" val="2725652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904" y="661644"/>
            <a:ext cx="9291215" cy="1049235"/>
          </a:xfrm>
        </p:spPr>
        <p:txBody>
          <a:bodyPr/>
          <a:lstStyle/>
          <a:p>
            <a:r>
              <a:rPr lang="en-US" dirty="0" smtClean="0"/>
              <a:t>Ancient </a:t>
            </a:r>
            <a:r>
              <a:rPr lang="en-US" dirty="0" err="1" smtClean="0"/>
              <a:t>greece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37" y="1853751"/>
            <a:ext cx="3018442" cy="397737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123" y="1853750"/>
            <a:ext cx="3449713" cy="3977379"/>
          </a:xfrm>
          <a:prstGeom prst="rect">
            <a:avLst/>
          </a:prstGeom>
        </p:spPr>
      </p:pic>
      <p:sp>
        <p:nvSpPr>
          <p:cNvPr id="3" name="TextBox 2"/>
          <p:cNvSpPr txBox="1"/>
          <p:nvPr/>
        </p:nvSpPr>
        <p:spPr>
          <a:xfrm>
            <a:off x="3448050" y="1853750"/>
            <a:ext cx="489585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Greece is well known for it’s pottery because of the superior clay and materials the land had to offer over other materials. (Like Egypt, but even more so!)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Around 600 BCE Athens became known as a center for pottery, making Athenian artists’ signature style of black figures on an orange background iconic.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Artists were either hired, or free to depict whatever tales they so chose, and took ownership of their designs – they even signed them!</a:t>
            </a:r>
            <a:endParaRPr lang="en-US" dirty="0"/>
          </a:p>
        </p:txBody>
      </p:sp>
    </p:spTree>
    <p:extLst>
      <p:ext uri="{BB962C8B-B14F-4D97-AF65-F5344CB8AC3E}">
        <p14:creationId xmlns:p14="http://schemas.microsoft.com/office/powerpoint/2010/main" val="1777126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Ages - </a:t>
            </a:r>
            <a:r>
              <a:rPr lang="en-US" dirty="0" smtClean="0"/>
              <a:t>China</a:t>
            </a:r>
            <a:endParaRPr lang="en-US" dirty="0"/>
          </a:p>
        </p:txBody>
      </p:sp>
      <p:pic>
        <p:nvPicPr>
          <p:cNvPr id="4" name="Content Placeholder 3"/>
          <p:cNvPicPr>
            <a:picLocks noGrp="1" noChangeAspect="1"/>
          </p:cNvPicPr>
          <p:nvPr>
            <p:ph idx="1"/>
          </p:nvPr>
        </p:nvPicPr>
        <p:blipFill>
          <a:blip r:embed="rId2"/>
          <a:stretch>
            <a:fillRect/>
          </a:stretch>
        </p:blipFill>
        <p:spPr>
          <a:xfrm>
            <a:off x="1237266" y="1501081"/>
            <a:ext cx="2284426" cy="34496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486" y="1501081"/>
            <a:ext cx="2511768" cy="3449638"/>
          </a:xfrm>
          <a:prstGeom prst="rect">
            <a:avLst/>
          </a:prstGeom>
        </p:spPr>
      </p:pic>
      <p:sp>
        <p:nvSpPr>
          <p:cNvPr id="3" name="TextBox 2"/>
          <p:cNvSpPr txBox="1"/>
          <p:nvPr/>
        </p:nvSpPr>
        <p:spPr>
          <a:xfrm>
            <a:off x="3644498" y="1501081"/>
            <a:ext cx="4905375" cy="3970318"/>
          </a:xfrm>
          <a:prstGeom prst="rect">
            <a:avLst/>
          </a:prstGeom>
          <a:noFill/>
        </p:spPr>
        <p:txBody>
          <a:bodyPr wrap="square" rtlCol="0">
            <a:spAutoFit/>
          </a:bodyPr>
          <a:lstStyle/>
          <a:p>
            <a:pPr marL="285750" indent="-285750" algn="ctr">
              <a:buFont typeface="Arial" panose="020B0604020202020204" pitchFamily="34" charset="0"/>
              <a:buChar char="•"/>
            </a:pPr>
            <a:r>
              <a:rPr lang="en-US" dirty="0" smtClean="0"/>
              <a:t>The </a:t>
            </a:r>
            <a:r>
              <a:rPr lang="en-US" dirty="0" err="1" smtClean="0"/>
              <a:t>oldesnt</a:t>
            </a:r>
            <a:r>
              <a:rPr lang="en-US" dirty="0" smtClean="0"/>
              <a:t> known pottery in the world was found in China and dates back to 20, 000 years BCE! </a:t>
            </a:r>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r>
              <a:rPr lang="en-US" dirty="0" smtClean="0"/>
              <a:t>The best known pottery depicting Chinese styles would be the classic blue and white porcelain developed in the Yuan Dynasty from 1279-1368 CE. </a:t>
            </a:r>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r>
              <a:rPr lang="en-US" dirty="0" smtClean="0"/>
              <a:t>Each dynasty had it’s own styles – some depicted particular stories, or patterns or </a:t>
            </a:r>
            <a:r>
              <a:rPr lang="en-US" dirty="0" err="1" smtClean="0"/>
              <a:t>colours</a:t>
            </a:r>
            <a:r>
              <a:rPr lang="en-US" dirty="0" smtClean="0"/>
              <a:t>. The Yuan dynasty was influenced by Mongolian culture, specifically preference to the </a:t>
            </a:r>
            <a:r>
              <a:rPr lang="en-US" dirty="0" err="1" smtClean="0"/>
              <a:t>colour</a:t>
            </a:r>
            <a:r>
              <a:rPr lang="en-US" dirty="0" smtClean="0"/>
              <a:t> white. </a:t>
            </a:r>
            <a:endParaRPr lang="en-US" dirty="0"/>
          </a:p>
        </p:txBody>
      </p:sp>
    </p:spTree>
    <p:extLst>
      <p:ext uri="{BB962C8B-B14F-4D97-AF65-F5344CB8AC3E}">
        <p14:creationId xmlns:p14="http://schemas.microsoft.com/office/powerpoint/2010/main" val="1659254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3653821" cy="1049235"/>
          </a:xfrm>
        </p:spPr>
        <p:txBody>
          <a:bodyPr/>
          <a:lstStyle/>
          <a:p>
            <a:r>
              <a:rPr lang="en-US" dirty="0" smtClean="0"/>
              <a:t>Show me your learning</a:t>
            </a:r>
            <a:endParaRPr lang="en-US" dirty="0"/>
          </a:p>
        </p:txBody>
      </p:sp>
      <p:sp>
        <p:nvSpPr>
          <p:cNvPr id="3" name="Content Placeholder 2"/>
          <p:cNvSpPr>
            <a:spLocks noGrp="1"/>
          </p:cNvSpPr>
          <p:nvPr>
            <p:ph idx="1"/>
          </p:nvPr>
        </p:nvSpPr>
        <p:spPr>
          <a:xfrm>
            <a:off x="342901" y="2015732"/>
            <a:ext cx="4762500" cy="4261243"/>
          </a:xfrm>
        </p:spPr>
        <p:txBody>
          <a:bodyPr>
            <a:normAutofit fontScale="85000" lnSpcReduction="10000"/>
          </a:bodyPr>
          <a:lstStyle/>
          <a:p>
            <a:r>
              <a:rPr lang="en-US" dirty="0" smtClean="0"/>
              <a:t>Take out a piece of paper (it can be the back of the project outline) and draw a grid with 9 sections. (3 across and 3 down)</a:t>
            </a:r>
          </a:p>
          <a:p>
            <a:r>
              <a:rPr lang="en-US" dirty="0" smtClean="0"/>
              <a:t>Across the top write EGYPT, GREECE, and CHINA</a:t>
            </a:r>
          </a:p>
          <a:p>
            <a:r>
              <a:rPr lang="en-US" dirty="0" smtClean="0"/>
              <a:t>Down the columns write three points from the notes in your own words. </a:t>
            </a:r>
          </a:p>
          <a:p>
            <a:r>
              <a:rPr lang="en-US" dirty="0" smtClean="0"/>
              <a:t>Finally, circle your favorite type of ancient pottery and write this sentence: </a:t>
            </a:r>
          </a:p>
          <a:p>
            <a:r>
              <a:rPr lang="en-US" sz="2200" dirty="0" smtClean="0"/>
              <a:t>I LIKE __________ POTTERY BEST BECAUSE _______________________. </a:t>
            </a:r>
            <a:endParaRPr lang="en-US" sz="2200" dirty="0"/>
          </a:p>
        </p:txBody>
      </p:sp>
      <p:pic>
        <p:nvPicPr>
          <p:cNvPr id="4" name="Picture 3"/>
          <p:cNvPicPr>
            <a:picLocks noChangeAspect="1"/>
          </p:cNvPicPr>
          <p:nvPr/>
        </p:nvPicPr>
        <p:blipFill>
          <a:blip r:embed="rId2"/>
          <a:stretch>
            <a:fillRect/>
          </a:stretch>
        </p:blipFill>
        <p:spPr>
          <a:xfrm>
            <a:off x="5476873" y="581025"/>
            <a:ext cx="6000750" cy="5695950"/>
          </a:xfrm>
          <a:prstGeom prst="rect">
            <a:avLst/>
          </a:prstGeom>
        </p:spPr>
      </p:pic>
      <p:sp>
        <p:nvSpPr>
          <p:cNvPr id="8" name="Freeform 7"/>
          <p:cNvSpPr/>
          <p:nvPr/>
        </p:nvSpPr>
        <p:spPr>
          <a:xfrm>
            <a:off x="6496050" y="2276339"/>
            <a:ext cx="3914775" cy="286723"/>
          </a:xfrm>
          <a:custGeom>
            <a:avLst/>
            <a:gdLst>
              <a:gd name="connsiteX0" fmla="*/ 0 w 3914775"/>
              <a:gd name="connsiteY0" fmla="*/ 19186 h 286723"/>
              <a:gd name="connsiteX1" fmla="*/ 95250 w 3914775"/>
              <a:gd name="connsiteY1" fmla="*/ 9661 h 286723"/>
              <a:gd name="connsiteX2" fmla="*/ 923925 w 3914775"/>
              <a:gd name="connsiteY2" fmla="*/ 9661 h 286723"/>
              <a:gd name="connsiteX3" fmla="*/ 1038225 w 3914775"/>
              <a:gd name="connsiteY3" fmla="*/ 19186 h 286723"/>
              <a:gd name="connsiteX4" fmla="*/ 1133475 w 3914775"/>
              <a:gd name="connsiteY4" fmla="*/ 38236 h 286723"/>
              <a:gd name="connsiteX5" fmla="*/ 1209675 w 3914775"/>
              <a:gd name="connsiteY5" fmla="*/ 47761 h 286723"/>
              <a:gd name="connsiteX6" fmla="*/ 1238250 w 3914775"/>
              <a:gd name="connsiteY6" fmla="*/ 57286 h 286723"/>
              <a:gd name="connsiteX7" fmla="*/ 1419225 w 3914775"/>
              <a:gd name="connsiteY7" fmla="*/ 76336 h 286723"/>
              <a:gd name="connsiteX8" fmla="*/ 1466850 w 3914775"/>
              <a:gd name="connsiteY8" fmla="*/ 85861 h 286723"/>
              <a:gd name="connsiteX9" fmla="*/ 2419350 w 3914775"/>
              <a:gd name="connsiteY9" fmla="*/ 104911 h 286723"/>
              <a:gd name="connsiteX10" fmla="*/ 2676525 w 3914775"/>
              <a:gd name="connsiteY10" fmla="*/ 123961 h 286723"/>
              <a:gd name="connsiteX11" fmla="*/ 2705100 w 3914775"/>
              <a:gd name="connsiteY11" fmla="*/ 133486 h 286723"/>
              <a:gd name="connsiteX12" fmla="*/ 2790825 w 3914775"/>
              <a:gd name="connsiteY12" fmla="*/ 152536 h 286723"/>
              <a:gd name="connsiteX13" fmla="*/ 2886075 w 3914775"/>
              <a:gd name="connsiteY13" fmla="*/ 162061 h 286723"/>
              <a:gd name="connsiteX14" fmla="*/ 2962275 w 3914775"/>
              <a:gd name="connsiteY14" fmla="*/ 171586 h 286723"/>
              <a:gd name="connsiteX15" fmla="*/ 3009900 w 3914775"/>
              <a:gd name="connsiteY15" fmla="*/ 181111 h 286723"/>
              <a:gd name="connsiteX16" fmla="*/ 3124200 w 3914775"/>
              <a:gd name="connsiteY16" fmla="*/ 190636 h 286723"/>
              <a:gd name="connsiteX17" fmla="*/ 3152775 w 3914775"/>
              <a:gd name="connsiteY17" fmla="*/ 200161 h 286723"/>
              <a:gd name="connsiteX18" fmla="*/ 3562350 w 3914775"/>
              <a:gd name="connsiteY18" fmla="*/ 228736 h 286723"/>
              <a:gd name="connsiteX19" fmla="*/ 3600450 w 3914775"/>
              <a:gd name="connsiteY19" fmla="*/ 238261 h 286723"/>
              <a:gd name="connsiteX20" fmla="*/ 3629025 w 3914775"/>
              <a:gd name="connsiteY20" fmla="*/ 247786 h 286723"/>
              <a:gd name="connsiteX21" fmla="*/ 3714750 w 3914775"/>
              <a:gd name="connsiteY21" fmla="*/ 257311 h 286723"/>
              <a:gd name="connsiteX22" fmla="*/ 3771900 w 3914775"/>
              <a:gd name="connsiteY22" fmla="*/ 266836 h 286723"/>
              <a:gd name="connsiteX23" fmla="*/ 3838575 w 3914775"/>
              <a:gd name="connsiteY23" fmla="*/ 276361 h 286723"/>
              <a:gd name="connsiteX24" fmla="*/ 3914775 w 3914775"/>
              <a:gd name="connsiteY24" fmla="*/ 285886 h 28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4775" h="286723">
                <a:moveTo>
                  <a:pt x="0" y="19186"/>
                </a:moveTo>
                <a:cubicBezTo>
                  <a:pt x="31750" y="16011"/>
                  <a:pt x="63380" y="11216"/>
                  <a:pt x="95250" y="9661"/>
                </a:cubicBezTo>
                <a:cubicBezTo>
                  <a:pt x="450981" y="-7692"/>
                  <a:pt x="503849" y="2160"/>
                  <a:pt x="923925" y="9661"/>
                </a:cubicBezTo>
                <a:cubicBezTo>
                  <a:pt x="962025" y="12836"/>
                  <a:pt x="1000227" y="14964"/>
                  <a:pt x="1038225" y="19186"/>
                </a:cubicBezTo>
                <a:cubicBezTo>
                  <a:pt x="1163999" y="33161"/>
                  <a:pt x="1038876" y="22469"/>
                  <a:pt x="1133475" y="38236"/>
                </a:cubicBezTo>
                <a:cubicBezTo>
                  <a:pt x="1158724" y="42444"/>
                  <a:pt x="1184275" y="44586"/>
                  <a:pt x="1209675" y="47761"/>
                </a:cubicBezTo>
                <a:cubicBezTo>
                  <a:pt x="1219200" y="50936"/>
                  <a:pt x="1228405" y="55317"/>
                  <a:pt x="1238250" y="57286"/>
                </a:cubicBezTo>
                <a:cubicBezTo>
                  <a:pt x="1291578" y="67952"/>
                  <a:pt x="1369734" y="72212"/>
                  <a:pt x="1419225" y="76336"/>
                </a:cubicBezTo>
                <a:cubicBezTo>
                  <a:pt x="1435100" y="79511"/>
                  <a:pt x="1450849" y="83399"/>
                  <a:pt x="1466850" y="85861"/>
                </a:cubicBezTo>
                <a:cubicBezTo>
                  <a:pt x="1759057" y="130816"/>
                  <a:pt x="2360272" y="104269"/>
                  <a:pt x="2419350" y="104911"/>
                </a:cubicBezTo>
                <a:cubicBezTo>
                  <a:pt x="2448812" y="106875"/>
                  <a:pt x="2636059" y="118565"/>
                  <a:pt x="2676525" y="123961"/>
                </a:cubicBezTo>
                <a:cubicBezTo>
                  <a:pt x="2686477" y="125288"/>
                  <a:pt x="2695360" y="131051"/>
                  <a:pt x="2705100" y="133486"/>
                </a:cubicBezTo>
                <a:cubicBezTo>
                  <a:pt x="2733498" y="140586"/>
                  <a:pt x="2761911" y="147971"/>
                  <a:pt x="2790825" y="152536"/>
                </a:cubicBezTo>
                <a:cubicBezTo>
                  <a:pt x="2822343" y="157513"/>
                  <a:pt x="2854362" y="158537"/>
                  <a:pt x="2886075" y="162061"/>
                </a:cubicBezTo>
                <a:cubicBezTo>
                  <a:pt x="2911516" y="164888"/>
                  <a:pt x="2936975" y="167694"/>
                  <a:pt x="2962275" y="171586"/>
                </a:cubicBezTo>
                <a:cubicBezTo>
                  <a:pt x="2978276" y="174048"/>
                  <a:pt x="2993822" y="179219"/>
                  <a:pt x="3009900" y="181111"/>
                </a:cubicBezTo>
                <a:cubicBezTo>
                  <a:pt x="3047870" y="185578"/>
                  <a:pt x="3086100" y="187461"/>
                  <a:pt x="3124200" y="190636"/>
                </a:cubicBezTo>
                <a:cubicBezTo>
                  <a:pt x="3133725" y="193811"/>
                  <a:pt x="3142806" y="198965"/>
                  <a:pt x="3152775" y="200161"/>
                </a:cubicBezTo>
                <a:cubicBezTo>
                  <a:pt x="3317863" y="219972"/>
                  <a:pt x="3397847" y="220903"/>
                  <a:pt x="3562350" y="228736"/>
                </a:cubicBezTo>
                <a:cubicBezTo>
                  <a:pt x="3575050" y="231911"/>
                  <a:pt x="3587863" y="234665"/>
                  <a:pt x="3600450" y="238261"/>
                </a:cubicBezTo>
                <a:cubicBezTo>
                  <a:pt x="3610104" y="241019"/>
                  <a:pt x="3619121" y="246135"/>
                  <a:pt x="3629025" y="247786"/>
                </a:cubicBezTo>
                <a:cubicBezTo>
                  <a:pt x="3657385" y="252513"/>
                  <a:pt x="3686251" y="253511"/>
                  <a:pt x="3714750" y="257311"/>
                </a:cubicBezTo>
                <a:cubicBezTo>
                  <a:pt x="3733893" y="259863"/>
                  <a:pt x="3752812" y="263899"/>
                  <a:pt x="3771900" y="266836"/>
                </a:cubicBezTo>
                <a:cubicBezTo>
                  <a:pt x="3794090" y="270250"/>
                  <a:pt x="3816350" y="273186"/>
                  <a:pt x="3838575" y="276361"/>
                </a:cubicBezTo>
                <a:cubicBezTo>
                  <a:pt x="3882210" y="290906"/>
                  <a:pt x="3857110" y="285886"/>
                  <a:pt x="3914775" y="285886"/>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Freeform 8"/>
          <p:cNvSpPr/>
          <p:nvPr/>
        </p:nvSpPr>
        <p:spPr>
          <a:xfrm rot="16200000">
            <a:off x="5391150" y="3505064"/>
            <a:ext cx="3914775" cy="286723"/>
          </a:xfrm>
          <a:custGeom>
            <a:avLst/>
            <a:gdLst>
              <a:gd name="connsiteX0" fmla="*/ 0 w 3914775"/>
              <a:gd name="connsiteY0" fmla="*/ 19186 h 286723"/>
              <a:gd name="connsiteX1" fmla="*/ 95250 w 3914775"/>
              <a:gd name="connsiteY1" fmla="*/ 9661 h 286723"/>
              <a:gd name="connsiteX2" fmla="*/ 923925 w 3914775"/>
              <a:gd name="connsiteY2" fmla="*/ 9661 h 286723"/>
              <a:gd name="connsiteX3" fmla="*/ 1038225 w 3914775"/>
              <a:gd name="connsiteY3" fmla="*/ 19186 h 286723"/>
              <a:gd name="connsiteX4" fmla="*/ 1133475 w 3914775"/>
              <a:gd name="connsiteY4" fmla="*/ 38236 h 286723"/>
              <a:gd name="connsiteX5" fmla="*/ 1209675 w 3914775"/>
              <a:gd name="connsiteY5" fmla="*/ 47761 h 286723"/>
              <a:gd name="connsiteX6" fmla="*/ 1238250 w 3914775"/>
              <a:gd name="connsiteY6" fmla="*/ 57286 h 286723"/>
              <a:gd name="connsiteX7" fmla="*/ 1419225 w 3914775"/>
              <a:gd name="connsiteY7" fmla="*/ 76336 h 286723"/>
              <a:gd name="connsiteX8" fmla="*/ 1466850 w 3914775"/>
              <a:gd name="connsiteY8" fmla="*/ 85861 h 286723"/>
              <a:gd name="connsiteX9" fmla="*/ 2419350 w 3914775"/>
              <a:gd name="connsiteY9" fmla="*/ 104911 h 286723"/>
              <a:gd name="connsiteX10" fmla="*/ 2676525 w 3914775"/>
              <a:gd name="connsiteY10" fmla="*/ 123961 h 286723"/>
              <a:gd name="connsiteX11" fmla="*/ 2705100 w 3914775"/>
              <a:gd name="connsiteY11" fmla="*/ 133486 h 286723"/>
              <a:gd name="connsiteX12" fmla="*/ 2790825 w 3914775"/>
              <a:gd name="connsiteY12" fmla="*/ 152536 h 286723"/>
              <a:gd name="connsiteX13" fmla="*/ 2886075 w 3914775"/>
              <a:gd name="connsiteY13" fmla="*/ 162061 h 286723"/>
              <a:gd name="connsiteX14" fmla="*/ 2962275 w 3914775"/>
              <a:gd name="connsiteY14" fmla="*/ 171586 h 286723"/>
              <a:gd name="connsiteX15" fmla="*/ 3009900 w 3914775"/>
              <a:gd name="connsiteY15" fmla="*/ 181111 h 286723"/>
              <a:gd name="connsiteX16" fmla="*/ 3124200 w 3914775"/>
              <a:gd name="connsiteY16" fmla="*/ 190636 h 286723"/>
              <a:gd name="connsiteX17" fmla="*/ 3152775 w 3914775"/>
              <a:gd name="connsiteY17" fmla="*/ 200161 h 286723"/>
              <a:gd name="connsiteX18" fmla="*/ 3562350 w 3914775"/>
              <a:gd name="connsiteY18" fmla="*/ 228736 h 286723"/>
              <a:gd name="connsiteX19" fmla="*/ 3600450 w 3914775"/>
              <a:gd name="connsiteY19" fmla="*/ 238261 h 286723"/>
              <a:gd name="connsiteX20" fmla="*/ 3629025 w 3914775"/>
              <a:gd name="connsiteY20" fmla="*/ 247786 h 286723"/>
              <a:gd name="connsiteX21" fmla="*/ 3714750 w 3914775"/>
              <a:gd name="connsiteY21" fmla="*/ 257311 h 286723"/>
              <a:gd name="connsiteX22" fmla="*/ 3771900 w 3914775"/>
              <a:gd name="connsiteY22" fmla="*/ 266836 h 286723"/>
              <a:gd name="connsiteX23" fmla="*/ 3838575 w 3914775"/>
              <a:gd name="connsiteY23" fmla="*/ 276361 h 286723"/>
              <a:gd name="connsiteX24" fmla="*/ 3914775 w 3914775"/>
              <a:gd name="connsiteY24" fmla="*/ 285886 h 28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4775" h="286723">
                <a:moveTo>
                  <a:pt x="0" y="19186"/>
                </a:moveTo>
                <a:cubicBezTo>
                  <a:pt x="31750" y="16011"/>
                  <a:pt x="63380" y="11216"/>
                  <a:pt x="95250" y="9661"/>
                </a:cubicBezTo>
                <a:cubicBezTo>
                  <a:pt x="450981" y="-7692"/>
                  <a:pt x="503849" y="2160"/>
                  <a:pt x="923925" y="9661"/>
                </a:cubicBezTo>
                <a:cubicBezTo>
                  <a:pt x="962025" y="12836"/>
                  <a:pt x="1000227" y="14964"/>
                  <a:pt x="1038225" y="19186"/>
                </a:cubicBezTo>
                <a:cubicBezTo>
                  <a:pt x="1163999" y="33161"/>
                  <a:pt x="1038876" y="22469"/>
                  <a:pt x="1133475" y="38236"/>
                </a:cubicBezTo>
                <a:cubicBezTo>
                  <a:pt x="1158724" y="42444"/>
                  <a:pt x="1184275" y="44586"/>
                  <a:pt x="1209675" y="47761"/>
                </a:cubicBezTo>
                <a:cubicBezTo>
                  <a:pt x="1219200" y="50936"/>
                  <a:pt x="1228405" y="55317"/>
                  <a:pt x="1238250" y="57286"/>
                </a:cubicBezTo>
                <a:cubicBezTo>
                  <a:pt x="1291578" y="67952"/>
                  <a:pt x="1369734" y="72212"/>
                  <a:pt x="1419225" y="76336"/>
                </a:cubicBezTo>
                <a:cubicBezTo>
                  <a:pt x="1435100" y="79511"/>
                  <a:pt x="1450849" y="83399"/>
                  <a:pt x="1466850" y="85861"/>
                </a:cubicBezTo>
                <a:cubicBezTo>
                  <a:pt x="1759057" y="130816"/>
                  <a:pt x="2360272" y="104269"/>
                  <a:pt x="2419350" y="104911"/>
                </a:cubicBezTo>
                <a:cubicBezTo>
                  <a:pt x="2448812" y="106875"/>
                  <a:pt x="2636059" y="118565"/>
                  <a:pt x="2676525" y="123961"/>
                </a:cubicBezTo>
                <a:cubicBezTo>
                  <a:pt x="2686477" y="125288"/>
                  <a:pt x="2695360" y="131051"/>
                  <a:pt x="2705100" y="133486"/>
                </a:cubicBezTo>
                <a:cubicBezTo>
                  <a:pt x="2733498" y="140586"/>
                  <a:pt x="2761911" y="147971"/>
                  <a:pt x="2790825" y="152536"/>
                </a:cubicBezTo>
                <a:cubicBezTo>
                  <a:pt x="2822343" y="157513"/>
                  <a:pt x="2854362" y="158537"/>
                  <a:pt x="2886075" y="162061"/>
                </a:cubicBezTo>
                <a:cubicBezTo>
                  <a:pt x="2911516" y="164888"/>
                  <a:pt x="2936975" y="167694"/>
                  <a:pt x="2962275" y="171586"/>
                </a:cubicBezTo>
                <a:cubicBezTo>
                  <a:pt x="2978276" y="174048"/>
                  <a:pt x="2993822" y="179219"/>
                  <a:pt x="3009900" y="181111"/>
                </a:cubicBezTo>
                <a:cubicBezTo>
                  <a:pt x="3047870" y="185578"/>
                  <a:pt x="3086100" y="187461"/>
                  <a:pt x="3124200" y="190636"/>
                </a:cubicBezTo>
                <a:cubicBezTo>
                  <a:pt x="3133725" y="193811"/>
                  <a:pt x="3142806" y="198965"/>
                  <a:pt x="3152775" y="200161"/>
                </a:cubicBezTo>
                <a:cubicBezTo>
                  <a:pt x="3317863" y="219972"/>
                  <a:pt x="3397847" y="220903"/>
                  <a:pt x="3562350" y="228736"/>
                </a:cubicBezTo>
                <a:cubicBezTo>
                  <a:pt x="3575050" y="231911"/>
                  <a:pt x="3587863" y="234665"/>
                  <a:pt x="3600450" y="238261"/>
                </a:cubicBezTo>
                <a:cubicBezTo>
                  <a:pt x="3610104" y="241019"/>
                  <a:pt x="3619121" y="246135"/>
                  <a:pt x="3629025" y="247786"/>
                </a:cubicBezTo>
                <a:cubicBezTo>
                  <a:pt x="3657385" y="252513"/>
                  <a:pt x="3686251" y="253511"/>
                  <a:pt x="3714750" y="257311"/>
                </a:cubicBezTo>
                <a:cubicBezTo>
                  <a:pt x="3733893" y="259863"/>
                  <a:pt x="3752812" y="263899"/>
                  <a:pt x="3771900" y="266836"/>
                </a:cubicBezTo>
                <a:cubicBezTo>
                  <a:pt x="3794090" y="270250"/>
                  <a:pt x="3816350" y="273186"/>
                  <a:pt x="3838575" y="276361"/>
                </a:cubicBezTo>
                <a:cubicBezTo>
                  <a:pt x="3882210" y="290906"/>
                  <a:pt x="3857110" y="285886"/>
                  <a:pt x="3914775" y="285886"/>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Freeform 9"/>
          <p:cNvSpPr/>
          <p:nvPr/>
        </p:nvSpPr>
        <p:spPr>
          <a:xfrm rot="16200000">
            <a:off x="6663223" y="3505063"/>
            <a:ext cx="3914775" cy="286723"/>
          </a:xfrm>
          <a:custGeom>
            <a:avLst/>
            <a:gdLst>
              <a:gd name="connsiteX0" fmla="*/ 0 w 3914775"/>
              <a:gd name="connsiteY0" fmla="*/ 19186 h 286723"/>
              <a:gd name="connsiteX1" fmla="*/ 95250 w 3914775"/>
              <a:gd name="connsiteY1" fmla="*/ 9661 h 286723"/>
              <a:gd name="connsiteX2" fmla="*/ 923925 w 3914775"/>
              <a:gd name="connsiteY2" fmla="*/ 9661 h 286723"/>
              <a:gd name="connsiteX3" fmla="*/ 1038225 w 3914775"/>
              <a:gd name="connsiteY3" fmla="*/ 19186 h 286723"/>
              <a:gd name="connsiteX4" fmla="*/ 1133475 w 3914775"/>
              <a:gd name="connsiteY4" fmla="*/ 38236 h 286723"/>
              <a:gd name="connsiteX5" fmla="*/ 1209675 w 3914775"/>
              <a:gd name="connsiteY5" fmla="*/ 47761 h 286723"/>
              <a:gd name="connsiteX6" fmla="*/ 1238250 w 3914775"/>
              <a:gd name="connsiteY6" fmla="*/ 57286 h 286723"/>
              <a:gd name="connsiteX7" fmla="*/ 1419225 w 3914775"/>
              <a:gd name="connsiteY7" fmla="*/ 76336 h 286723"/>
              <a:gd name="connsiteX8" fmla="*/ 1466850 w 3914775"/>
              <a:gd name="connsiteY8" fmla="*/ 85861 h 286723"/>
              <a:gd name="connsiteX9" fmla="*/ 2419350 w 3914775"/>
              <a:gd name="connsiteY9" fmla="*/ 104911 h 286723"/>
              <a:gd name="connsiteX10" fmla="*/ 2676525 w 3914775"/>
              <a:gd name="connsiteY10" fmla="*/ 123961 h 286723"/>
              <a:gd name="connsiteX11" fmla="*/ 2705100 w 3914775"/>
              <a:gd name="connsiteY11" fmla="*/ 133486 h 286723"/>
              <a:gd name="connsiteX12" fmla="*/ 2790825 w 3914775"/>
              <a:gd name="connsiteY12" fmla="*/ 152536 h 286723"/>
              <a:gd name="connsiteX13" fmla="*/ 2886075 w 3914775"/>
              <a:gd name="connsiteY13" fmla="*/ 162061 h 286723"/>
              <a:gd name="connsiteX14" fmla="*/ 2962275 w 3914775"/>
              <a:gd name="connsiteY14" fmla="*/ 171586 h 286723"/>
              <a:gd name="connsiteX15" fmla="*/ 3009900 w 3914775"/>
              <a:gd name="connsiteY15" fmla="*/ 181111 h 286723"/>
              <a:gd name="connsiteX16" fmla="*/ 3124200 w 3914775"/>
              <a:gd name="connsiteY16" fmla="*/ 190636 h 286723"/>
              <a:gd name="connsiteX17" fmla="*/ 3152775 w 3914775"/>
              <a:gd name="connsiteY17" fmla="*/ 200161 h 286723"/>
              <a:gd name="connsiteX18" fmla="*/ 3562350 w 3914775"/>
              <a:gd name="connsiteY18" fmla="*/ 228736 h 286723"/>
              <a:gd name="connsiteX19" fmla="*/ 3600450 w 3914775"/>
              <a:gd name="connsiteY19" fmla="*/ 238261 h 286723"/>
              <a:gd name="connsiteX20" fmla="*/ 3629025 w 3914775"/>
              <a:gd name="connsiteY20" fmla="*/ 247786 h 286723"/>
              <a:gd name="connsiteX21" fmla="*/ 3714750 w 3914775"/>
              <a:gd name="connsiteY21" fmla="*/ 257311 h 286723"/>
              <a:gd name="connsiteX22" fmla="*/ 3771900 w 3914775"/>
              <a:gd name="connsiteY22" fmla="*/ 266836 h 286723"/>
              <a:gd name="connsiteX23" fmla="*/ 3838575 w 3914775"/>
              <a:gd name="connsiteY23" fmla="*/ 276361 h 286723"/>
              <a:gd name="connsiteX24" fmla="*/ 3914775 w 3914775"/>
              <a:gd name="connsiteY24" fmla="*/ 285886 h 28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4775" h="286723">
                <a:moveTo>
                  <a:pt x="0" y="19186"/>
                </a:moveTo>
                <a:cubicBezTo>
                  <a:pt x="31750" y="16011"/>
                  <a:pt x="63380" y="11216"/>
                  <a:pt x="95250" y="9661"/>
                </a:cubicBezTo>
                <a:cubicBezTo>
                  <a:pt x="450981" y="-7692"/>
                  <a:pt x="503849" y="2160"/>
                  <a:pt x="923925" y="9661"/>
                </a:cubicBezTo>
                <a:cubicBezTo>
                  <a:pt x="962025" y="12836"/>
                  <a:pt x="1000227" y="14964"/>
                  <a:pt x="1038225" y="19186"/>
                </a:cubicBezTo>
                <a:cubicBezTo>
                  <a:pt x="1163999" y="33161"/>
                  <a:pt x="1038876" y="22469"/>
                  <a:pt x="1133475" y="38236"/>
                </a:cubicBezTo>
                <a:cubicBezTo>
                  <a:pt x="1158724" y="42444"/>
                  <a:pt x="1184275" y="44586"/>
                  <a:pt x="1209675" y="47761"/>
                </a:cubicBezTo>
                <a:cubicBezTo>
                  <a:pt x="1219200" y="50936"/>
                  <a:pt x="1228405" y="55317"/>
                  <a:pt x="1238250" y="57286"/>
                </a:cubicBezTo>
                <a:cubicBezTo>
                  <a:pt x="1291578" y="67952"/>
                  <a:pt x="1369734" y="72212"/>
                  <a:pt x="1419225" y="76336"/>
                </a:cubicBezTo>
                <a:cubicBezTo>
                  <a:pt x="1435100" y="79511"/>
                  <a:pt x="1450849" y="83399"/>
                  <a:pt x="1466850" y="85861"/>
                </a:cubicBezTo>
                <a:cubicBezTo>
                  <a:pt x="1759057" y="130816"/>
                  <a:pt x="2360272" y="104269"/>
                  <a:pt x="2419350" y="104911"/>
                </a:cubicBezTo>
                <a:cubicBezTo>
                  <a:pt x="2448812" y="106875"/>
                  <a:pt x="2636059" y="118565"/>
                  <a:pt x="2676525" y="123961"/>
                </a:cubicBezTo>
                <a:cubicBezTo>
                  <a:pt x="2686477" y="125288"/>
                  <a:pt x="2695360" y="131051"/>
                  <a:pt x="2705100" y="133486"/>
                </a:cubicBezTo>
                <a:cubicBezTo>
                  <a:pt x="2733498" y="140586"/>
                  <a:pt x="2761911" y="147971"/>
                  <a:pt x="2790825" y="152536"/>
                </a:cubicBezTo>
                <a:cubicBezTo>
                  <a:pt x="2822343" y="157513"/>
                  <a:pt x="2854362" y="158537"/>
                  <a:pt x="2886075" y="162061"/>
                </a:cubicBezTo>
                <a:cubicBezTo>
                  <a:pt x="2911516" y="164888"/>
                  <a:pt x="2936975" y="167694"/>
                  <a:pt x="2962275" y="171586"/>
                </a:cubicBezTo>
                <a:cubicBezTo>
                  <a:pt x="2978276" y="174048"/>
                  <a:pt x="2993822" y="179219"/>
                  <a:pt x="3009900" y="181111"/>
                </a:cubicBezTo>
                <a:cubicBezTo>
                  <a:pt x="3047870" y="185578"/>
                  <a:pt x="3086100" y="187461"/>
                  <a:pt x="3124200" y="190636"/>
                </a:cubicBezTo>
                <a:cubicBezTo>
                  <a:pt x="3133725" y="193811"/>
                  <a:pt x="3142806" y="198965"/>
                  <a:pt x="3152775" y="200161"/>
                </a:cubicBezTo>
                <a:cubicBezTo>
                  <a:pt x="3317863" y="219972"/>
                  <a:pt x="3397847" y="220903"/>
                  <a:pt x="3562350" y="228736"/>
                </a:cubicBezTo>
                <a:cubicBezTo>
                  <a:pt x="3575050" y="231911"/>
                  <a:pt x="3587863" y="234665"/>
                  <a:pt x="3600450" y="238261"/>
                </a:cubicBezTo>
                <a:cubicBezTo>
                  <a:pt x="3610104" y="241019"/>
                  <a:pt x="3619121" y="246135"/>
                  <a:pt x="3629025" y="247786"/>
                </a:cubicBezTo>
                <a:cubicBezTo>
                  <a:pt x="3657385" y="252513"/>
                  <a:pt x="3686251" y="253511"/>
                  <a:pt x="3714750" y="257311"/>
                </a:cubicBezTo>
                <a:cubicBezTo>
                  <a:pt x="3733893" y="259863"/>
                  <a:pt x="3752812" y="263899"/>
                  <a:pt x="3771900" y="266836"/>
                </a:cubicBezTo>
                <a:cubicBezTo>
                  <a:pt x="3794090" y="270250"/>
                  <a:pt x="3816350" y="273186"/>
                  <a:pt x="3838575" y="276361"/>
                </a:cubicBezTo>
                <a:cubicBezTo>
                  <a:pt x="3882210" y="290906"/>
                  <a:pt x="3857110" y="285886"/>
                  <a:pt x="3914775" y="285886"/>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1" name="Freeform 10"/>
          <p:cNvSpPr/>
          <p:nvPr/>
        </p:nvSpPr>
        <p:spPr>
          <a:xfrm rot="16200000">
            <a:off x="8027435" y="3505063"/>
            <a:ext cx="3914775" cy="286723"/>
          </a:xfrm>
          <a:custGeom>
            <a:avLst/>
            <a:gdLst>
              <a:gd name="connsiteX0" fmla="*/ 0 w 3914775"/>
              <a:gd name="connsiteY0" fmla="*/ 19186 h 286723"/>
              <a:gd name="connsiteX1" fmla="*/ 95250 w 3914775"/>
              <a:gd name="connsiteY1" fmla="*/ 9661 h 286723"/>
              <a:gd name="connsiteX2" fmla="*/ 923925 w 3914775"/>
              <a:gd name="connsiteY2" fmla="*/ 9661 h 286723"/>
              <a:gd name="connsiteX3" fmla="*/ 1038225 w 3914775"/>
              <a:gd name="connsiteY3" fmla="*/ 19186 h 286723"/>
              <a:gd name="connsiteX4" fmla="*/ 1133475 w 3914775"/>
              <a:gd name="connsiteY4" fmla="*/ 38236 h 286723"/>
              <a:gd name="connsiteX5" fmla="*/ 1209675 w 3914775"/>
              <a:gd name="connsiteY5" fmla="*/ 47761 h 286723"/>
              <a:gd name="connsiteX6" fmla="*/ 1238250 w 3914775"/>
              <a:gd name="connsiteY6" fmla="*/ 57286 h 286723"/>
              <a:gd name="connsiteX7" fmla="*/ 1419225 w 3914775"/>
              <a:gd name="connsiteY7" fmla="*/ 76336 h 286723"/>
              <a:gd name="connsiteX8" fmla="*/ 1466850 w 3914775"/>
              <a:gd name="connsiteY8" fmla="*/ 85861 h 286723"/>
              <a:gd name="connsiteX9" fmla="*/ 2419350 w 3914775"/>
              <a:gd name="connsiteY9" fmla="*/ 104911 h 286723"/>
              <a:gd name="connsiteX10" fmla="*/ 2676525 w 3914775"/>
              <a:gd name="connsiteY10" fmla="*/ 123961 h 286723"/>
              <a:gd name="connsiteX11" fmla="*/ 2705100 w 3914775"/>
              <a:gd name="connsiteY11" fmla="*/ 133486 h 286723"/>
              <a:gd name="connsiteX12" fmla="*/ 2790825 w 3914775"/>
              <a:gd name="connsiteY12" fmla="*/ 152536 h 286723"/>
              <a:gd name="connsiteX13" fmla="*/ 2886075 w 3914775"/>
              <a:gd name="connsiteY13" fmla="*/ 162061 h 286723"/>
              <a:gd name="connsiteX14" fmla="*/ 2962275 w 3914775"/>
              <a:gd name="connsiteY14" fmla="*/ 171586 h 286723"/>
              <a:gd name="connsiteX15" fmla="*/ 3009900 w 3914775"/>
              <a:gd name="connsiteY15" fmla="*/ 181111 h 286723"/>
              <a:gd name="connsiteX16" fmla="*/ 3124200 w 3914775"/>
              <a:gd name="connsiteY16" fmla="*/ 190636 h 286723"/>
              <a:gd name="connsiteX17" fmla="*/ 3152775 w 3914775"/>
              <a:gd name="connsiteY17" fmla="*/ 200161 h 286723"/>
              <a:gd name="connsiteX18" fmla="*/ 3562350 w 3914775"/>
              <a:gd name="connsiteY18" fmla="*/ 228736 h 286723"/>
              <a:gd name="connsiteX19" fmla="*/ 3600450 w 3914775"/>
              <a:gd name="connsiteY19" fmla="*/ 238261 h 286723"/>
              <a:gd name="connsiteX20" fmla="*/ 3629025 w 3914775"/>
              <a:gd name="connsiteY20" fmla="*/ 247786 h 286723"/>
              <a:gd name="connsiteX21" fmla="*/ 3714750 w 3914775"/>
              <a:gd name="connsiteY21" fmla="*/ 257311 h 286723"/>
              <a:gd name="connsiteX22" fmla="*/ 3771900 w 3914775"/>
              <a:gd name="connsiteY22" fmla="*/ 266836 h 286723"/>
              <a:gd name="connsiteX23" fmla="*/ 3838575 w 3914775"/>
              <a:gd name="connsiteY23" fmla="*/ 276361 h 286723"/>
              <a:gd name="connsiteX24" fmla="*/ 3914775 w 3914775"/>
              <a:gd name="connsiteY24" fmla="*/ 285886 h 28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4775" h="286723">
                <a:moveTo>
                  <a:pt x="0" y="19186"/>
                </a:moveTo>
                <a:cubicBezTo>
                  <a:pt x="31750" y="16011"/>
                  <a:pt x="63380" y="11216"/>
                  <a:pt x="95250" y="9661"/>
                </a:cubicBezTo>
                <a:cubicBezTo>
                  <a:pt x="450981" y="-7692"/>
                  <a:pt x="503849" y="2160"/>
                  <a:pt x="923925" y="9661"/>
                </a:cubicBezTo>
                <a:cubicBezTo>
                  <a:pt x="962025" y="12836"/>
                  <a:pt x="1000227" y="14964"/>
                  <a:pt x="1038225" y="19186"/>
                </a:cubicBezTo>
                <a:cubicBezTo>
                  <a:pt x="1163999" y="33161"/>
                  <a:pt x="1038876" y="22469"/>
                  <a:pt x="1133475" y="38236"/>
                </a:cubicBezTo>
                <a:cubicBezTo>
                  <a:pt x="1158724" y="42444"/>
                  <a:pt x="1184275" y="44586"/>
                  <a:pt x="1209675" y="47761"/>
                </a:cubicBezTo>
                <a:cubicBezTo>
                  <a:pt x="1219200" y="50936"/>
                  <a:pt x="1228405" y="55317"/>
                  <a:pt x="1238250" y="57286"/>
                </a:cubicBezTo>
                <a:cubicBezTo>
                  <a:pt x="1291578" y="67952"/>
                  <a:pt x="1369734" y="72212"/>
                  <a:pt x="1419225" y="76336"/>
                </a:cubicBezTo>
                <a:cubicBezTo>
                  <a:pt x="1435100" y="79511"/>
                  <a:pt x="1450849" y="83399"/>
                  <a:pt x="1466850" y="85861"/>
                </a:cubicBezTo>
                <a:cubicBezTo>
                  <a:pt x="1759057" y="130816"/>
                  <a:pt x="2360272" y="104269"/>
                  <a:pt x="2419350" y="104911"/>
                </a:cubicBezTo>
                <a:cubicBezTo>
                  <a:pt x="2448812" y="106875"/>
                  <a:pt x="2636059" y="118565"/>
                  <a:pt x="2676525" y="123961"/>
                </a:cubicBezTo>
                <a:cubicBezTo>
                  <a:pt x="2686477" y="125288"/>
                  <a:pt x="2695360" y="131051"/>
                  <a:pt x="2705100" y="133486"/>
                </a:cubicBezTo>
                <a:cubicBezTo>
                  <a:pt x="2733498" y="140586"/>
                  <a:pt x="2761911" y="147971"/>
                  <a:pt x="2790825" y="152536"/>
                </a:cubicBezTo>
                <a:cubicBezTo>
                  <a:pt x="2822343" y="157513"/>
                  <a:pt x="2854362" y="158537"/>
                  <a:pt x="2886075" y="162061"/>
                </a:cubicBezTo>
                <a:cubicBezTo>
                  <a:pt x="2911516" y="164888"/>
                  <a:pt x="2936975" y="167694"/>
                  <a:pt x="2962275" y="171586"/>
                </a:cubicBezTo>
                <a:cubicBezTo>
                  <a:pt x="2978276" y="174048"/>
                  <a:pt x="2993822" y="179219"/>
                  <a:pt x="3009900" y="181111"/>
                </a:cubicBezTo>
                <a:cubicBezTo>
                  <a:pt x="3047870" y="185578"/>
                  <a:pt x="3086100" y="187461"/>
                  <a:pt x="3124200" y="190636"/>
                </a:cubicBezTo>
                <a:cubicBezTo>
                  <a:pt x="3133725" y="193811"/>
                  <a:pt x="3142806" y="198965"/>
                  <a:pt x="3152775" y="200161"/>
                </a:cubicBezTo>
                <a:cubicBezTo>
                  <a:pt x="3317863" y="219972"/>
                  <a:pt x="3397847" y="220903"/>
                  <a:pt x="3562350" y="228736"/>
                </a:cubicBezTo>
                <a:cubicBezTo>
                  <a:pt x="3575050" y="231911"/>
                  <a:pt x="3587863" y="234665"/>
                  <a:pt x="3600450" y="238261"/>
                </a:cubicBezTo>
                <a:cubicBezTo>
                  <a:pt x="3610104" y="241019"/>
                  <a:pt x="3619121" y="246135"/>
                  <a:pt x="3629025" y="247786"/>
                </a:cubicBezTo>
                <a:cubicBezTo>
                  <a:pt x="3657385" y="252513"/>
                  <a:pt x="3686251" y="253511"/>
                  <a:pt x="3714750" y="257311"/>
                </a:cubicBezTo>
                <a:cubicBezTo>
                  <a:pt x="3733893" y="259863"/>
                  <a:pt x="3752812" y="263899"/>
                  <a:pt x="3771900" y="266836"/>
                </a:cubicBezTo>
                <a:cubicBezTo>
                  <a:pt x="3794090" y="270250"/>
                  <a:pt x="3816350" y="273186"/>
                  <a:pt x="3838575" y="276361"/>
                </a:cubicBezTo>
                <a:cubicBezTo>
                  <a:pt x="3882210" y="290906"/>
                  <a:pt x="3857110" y="285886"/>
                  <a:pt x="3914775" y="285886"/>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Freeform 11"/>
          <p:cNvSpPr/>
          <p:nvPr/>
        </p:nvSpPr>
        <p:spPr>
          <a:xfrm rot="10800000">
            <a:off x="6519861" y="3361701"/>
            <a:ext cx="3914775" cy="286723"/>
          </a:xfrm>
          <a:custGeom>
            <a:avLst/>
            <a:gdLst>
              <a:gd name="connsiteX0" fmla="*/ 0 w 3914775"/>
              <a:gd name="connsiteY0" fmla="*/ 19186 h 286723"/>
              <a:gd name="connsiteX1" fmla="*/ 95250 w 3914775"/>
              <a:gd name="connsiteY1" fmla="*/ 9661 h 286723"/>
              <a:gd name="connsiteX2" fmla="*/ 923925 w 3914775"/>
              <a:gd name="connsiteY2" fmla="*/ 9661 h 286723"/>
              <a:gd name="connsiteX3" fmla="*/ 1038225 w 3914775"/>
              <a:gd name="connsiteY3" fmla="*/ 19186 h 286723"/>
              <a:gd name="connsiteX4" fmla="*/ 1133475 w 3914775"/>
              <a:gd name="connsiteY4" fmla="*/ 38236 h 286723"/>
              <a:gd name="connsiteX5" fmla="*/ 1209675 w 3914775"/>
              <a:gd name="connsiteY5" fmla="*/ 47761 h 286723"/>
              <a:gd name="connsiteX6" fmla="*/ 1238250 w 3914775"/>
              <a:gd name="connsiteY6" fmla="*/ 57286 h 286723"/>
              <a:gd name="connsiteX7" fmla="*/ 1419225 w 3914775"/>
              <a:gd name="connsiteY7" fmla="*/ 76336 h 286723"/>
              <a:gd name="connsiteX8" fmla="*/ 1466850 w 3914775"/>
              <a:gd name="connsiteY8" fmla="*/ 85861 h 286723"/>
              <a:gd name="connsiteX9" fmla="*/ 2419350 w 3914775"/>
              <a:gd name="connsiteY9" fmla="*/ 104911 h 286723"/>
              <a:gd name="connsiteX10" fmla="*/ 2676525 w 3914775"/>
              <a:gd name="connsiteY10" fmla="*/ 123961 h 286723"/>
              <a:gd name="connsiteX11" fmla="*/ 2705100 w 3914775"/>
              <a:gd name="connsiteY11" fmla="*/ 133486 h 286723"/>
              <a:gd name="connsiteX12" fmla="*/ 2790825 w 3914775"/>
              <a:gd name="connsiteY12" fmla="*/ 152536 h 286723"/>
              <a:gd name="connsiteX13" fmla="*/ 2886075 w 3914775"/>
              <a:gd name="connsiteY13" fmla="*/ 162061 h 286723"/>
              <a:gd name="connsiteX14" fmla="*/ 2962275 w 3914775"/>
              <a:gd name="connsiteY14" fmla="*/ 171586 h 286723"/>
              <a:gd name="connsiteX15" fmla="*/ 3009900 w 3914775"/>
              <a:gd name="connsiteY15" fmla="*/ 181111 h 286723"/>
              <a:gd name="connsiteX16" fmla="*/ 3124200 w 3914775"/>
              <a:gd name="connsiteY16" fmla="*/ 190636 h 286723"/>
              <a:gd name="connsiteX17" fmla="*/ 3152775 w 3914775"/>
              <a:gd name="connsiteY17" fmla="*/ 200161 h 286723"/>
              <a:gd name="connsiteX18" fmla="*/ 3562350 w 3914775"/>
              <a:gd name="connsiteY18" fmla="*/ 228736 h 286723"/>
              <a:gd name="connsiteX19" fmla="*/ 3600450 w 3914775"/>
              <a:gd name="connsiteY19" fmla="*/ 238261 h 286723"/>
              <a:gd name="connsiteX20" fmla="*/ 3629025 w 3914775"/>
              <a:gd name="connsiteY20" fmla="*/ 247786 h 286723"/>
              <a:gd name="connsiteX21" fmla="*/ 3714750 w 3914775"/>
              <a:gd name="connsiteY21" fmla="*/ 257311 h 286723"/>
              <a:gd name="connsiteX22" fmla="*/ 3771900 w 3914775"/>
              <a:gd name="connsiteY22" fmla="*/ 266836 h 286723"/>
              <a:gd name="connsiteX23" fmla="*/ 3838575 w 3914775"/>
              <a:gd name="connsiteY23" fmla="*/ 276361 h 286723"/>
              <a:gd name="connsiteX24" fmla="*/ 3914775 w 3914775"/>
              <a:gd name="connsiteY24" fmla="*/ 285886 h 28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4775" h="286723">
                <a:moveTo>
                  <a:pt x="0" y="19186"/>
                </a:moveTo>
                <a:cubicBezTo>
                  <a:pt x="31750" y="16011"/>
                  <a:pt x="63380" y="11216"/>
                  <a:pt x="95250" y="9661"/>
                </a:cubicBezTo>
                <a:cubicBezTo>
                  <a:pt x="450981" y="-7692"/>
                  <a:pt x="503849" y="2160"/>
                  <a:pt x="923925" y="9661"/>
                </a:cubicBezTo>
                <a:cubicBezTo>
                  <a:pt x="962025" y="12836"/>
                  <a:pt x="1000227" y="14964"/>
                  <a:pt x="1038225" y="19186"/>
                </a:cubicBezTo>
                <a:cubicBezTo>
                  <a:pt x="1163999" y="33161"/>
                  <a:pt x="1038876" y="22469"/>
                  <a:pt x="1133475" y="38236"/>
                </a:cubicBezTo>
                <a:cubicBezTo>
                  <a:pt x="1158724" y="42444"/>
                  <a:pt x="1184275" y="44586"/>
                  <a:pt x="1209675" y="47761"/>
                </a:cubicBezTo>
                <a:cubicBezTo>
                  <a:pt x="1219200" y="50936"/>
                  <a:pt x="1228405" y="55317"/>
                  <a:pt x="1238250" y="57286"/>
                </a:cubicBezTo>
                <a:cubicBezTo>
                  <a:pt x="1291578" y="67952"/>
                  <a:pt x="1369734" y="72212"/>
                  <a:pt x="1419225" y="76336"/>
                </a:cubicBezTo>
                <a:cubicBezTo>
                  <a:pt x="1435100" y="79511"/>
                  <a:pt x="1450849" y="83399"/>
                  <a:pt x="1466850" y="85861"/>
                </a:cubicBezTo>
                <a:cubicBezTo>
                  <a:pt x="1759057" y="130816"/>
                  <a:pt x="2360272" y="104269"/>
                  <a:pt x="2419350" y="104911"/>
                </a:cubicBezTo>
                <a:cubicBezTo>
                  <a:pt x="2448812" y="106875"/>
                  <a:pt x="2636059" y="118565"/>
                  <a:pt x="2676525" y="123961"/>
                </a:cubicBezTo>
                <a:cubicBezTo>
                  <a:pt x="2686477" y="125288"/>
                  <a:pt x="2695360" y="131051"/>
                  <a:pt x="2705100" y="133486"/>
                </a:cubicBezTo>
                <a:cubicBezTo>
                  <a:pt x="2733498" y="140586"/>
                  <a:pt x="2761911" y="147971"/>
                  <a:pt x="2790825" y="152536"/>
                </a:cubicBezTo>
                <a:cubicBezTo>
                  <a:pt x="2822343" y="157513"/>
                  <a:pt x="2854362" y="158537"/>
                  <a:pt x="2886075" y="162061"/>
                </a:cubicBezTo>
                <a:cubicBezTo>
                  <a:pt x="2911516" y="164888"/>
                  <a:pt x="2936975" y="167694"/>
                  <a:pt x="2962275" y="171586"/>
                </a:cubicBezTo>
                <a:cubicBezTo>
                  <a:pt x="2978276" y="174048"/>
                  <a:pt x="2993822" y="179219"/>
                  <a:pt x="3009900" y="181111"/>
                </a:cubicBezTo>
                <a:cubicBezTo>
                  <a:pt x="3047870" y="185578"/>
                  <a:pt x="3086100" y="187461"/>
                  <a:pt x="3124200" y="190636"/>
                </a:cubicBezTo>
                <a:cubicBezTo>
                  <a:pt x="3133725" y="193811"/>
                  <a:pt x="3142806" y="198965"/>
                  <a:pt x="3152775" y="200161"/>
                </a:cubicBezTo>
                <a:cubicBezTo>
                  <a:pt x="3317863" y="219972"/>
                  <a:pt x="3397847" y="220903"/>
                  <a:pt x="3562350" y="228736"/>
                </a:cubicBezTo>
                <a:cubicBezTo>
                  <a:pt x="3575050" y="231911"/>
                  <a:pt x="3587863" y="234665"/>
                  <a:pt x="3600450" y="238261"/>
                </a:cubicBezTo>
                <a:cubicBezTo>
                  <a:pt x="3610104" y="241019"/>
                  <a:pt x="3619121" y="246135"/>
                  <a:pt x="3629025" y="247786"/>
                </a:cubicBezTo>
                <a:cubicBezTo>
                  <a:pt x="3657385" y="252513"/>
                  <a:pt x="3686251" y="253511"/>
                  <a:pt x="3714750" y="257311"/>
                </a:cubicBezTo>
                <a:cubicBezTo>
                  <a:pt x="3733893" y="259863"/>
                  <a:pt x="3752812" y="263899"/>
                  <a:pt x="3771900" y="266836"/>
                </a:cubicBezTo>
                <a:cubicBezTo>
                  <a:pt x="3794090" y="270250"/>
                  <a:pt x="3816350" y="273186"/>
                  <a:pt x="3838575" y="276361"/>
                </a:cubicBezTo>
                <a:cubicBezTo>
                  <a:pt x="3882210" y="290906"/>
                  <a:pt x="3857110" y="285886"/>
                  <a:pt x="3914775" y="285886"/>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Freeform 13"/>
          <p:cNvSpPr/>
          <p:nvPr/>
        </p:nvSpPr>
        <p:spPr>
          <a:xfrm>
            <a:off x="6496050" y="4857614"/>
            <a:ext cx="3914775" cy="286723"/>
          </a:xfrm>
          <a:custGeom>
            <a:avLst/>
            <a:gdLst>
              <a:gd name="connsiteX0" fmla="*/ 0 w 3914775"/>
              <a:gd name="connsiteY0" fmla="*/ 19186 h 286723"/>
              <a:gd name="connsiteX1" fmla="*/ 95250 w 3914775"/>
              <a:gd name="connsiteY1" fmla="*/ 9661 h 286723"/>
              <a:gd name="connsiteX2" fmla="*/ 923925 w 3914775"/>
              <a:gd name="connsiteY2" fmla="*/ 9661 h 286723"/>
              <a:gd name="connsiteX3" fmla="*/ 1038225 w 3914775"/>
              <a:gd name="connsiteY3" fmla="*/ 19186 h 286723"/>
              <a:gd name="connsiteX4" fmla="*/ 1133475 w 3914775"/>
              <a:gd name="connsiteY4" fmla="*/ 38236 h 286723"/>
              <a:gd name="connsiteX5" fmla="*/ 1209675 w 3914775"/>
              <a:gd name="connsiteY5" fmla="*/ 47761 h 286723"/>
              <a:gd name="connsiteX6" fmla="*/ 1238250 w 3914775"/>
              <a:gd name="connsiteY6" fmla="*/ 57286 h 286723"/>
              <a:gd name="connsiteX7" fmla="*/ 1419225 w 3914775"/>
              <a:gd name="connsiteY7" fmla="*/ 76336 h 286723"/>
              <a:gd name="connsiteX8" fmla="*/ 1466850 w 3914775"/>
              <a:gd name="connsiteY8" fmla="*/ 85861 h 286723"/>
              <a:gd name="connsiteX9" fmla="*/ 2419350 w 3914775"/>
              <a:gd name="connsiteY9" fmla="*/ 104911 h 286723"/>
              <a:gd name="connsiteX10" fmla="*/ 2676525 w 3914775"/>
              <a:gd name="connsiteY10" fmla="*/ 123961 h 286723"/>
              <a:gd name="connsiteX11" fmla="*/ 2705100 w 3914775"/>
              <a:gd name="connsiteY11" fmla="*/ 133486 h 286723"/>
              <a:gd name="connsiteX12" fmla="*/ 2790825 w 3914775"/>
              <a:gd name="connsiteY12" fmla="*/ 152536 h 286723"/>
              <a:gd name="connsiteX13" fmla="*/ 2886075 w 3914775"/>
              <a:gd name="connsiteY13" fmla="*/ 162061 h 286723"/>
              <a:gd name="connsiteX14" fmla="*/ 2962275 w 3914775"/>
              <a:gd name="connsiteY14" fmla="*/ 171586 h 286723"/>
              <a:gd name="connsiteX15" fmla="*/ 3009900 w 3914775"/>
              <a:gd name="connsiteY15" fmla="*/ 181111 h 286723"/>
              <a:gd name="connsiteX16" fmla="*/ 3124200 w 3914775"/>
              <a:gd name="connsiteY16" fmla="*/ 190636 h 286723"/>
              <a:gd name="connsiteX17" fmla="*/ 3152775 w 3914775"/>
              <a:gd name="connsiteY17" fmla="*/ 200161 h 286723"/>
              <a:gd name="connsiteX18" fmla="*/ 3562350 w 3914775"/>
              <a:gd name="connsiteY18" fmla="*/ 228736 h 286723"/>
              <a:gd name="connsiteX19" fmla="*/ 3600450 w 3914775"/>
              <a:gd name="connsiteY19" fmla="*/ 238261 h 286723"/>
              <a:gd name="connsiteX20" fmla="*/ 3629025 w 3914775"/>
              <a:gd name="connsiteY20" fmla="*/ 247786 h 286723"/>
              <a:gd name="connsiteX21" fmla="*/ 3714750 w 3914775"/>
              <a:gd name="connsiteY21" fmla="*/ 257311 h 286723"/>
              <a:gd name="connsiteX22" fmla="*/ 3771900 w 3914775"/>
              <a:gd name="connsiteY22" fmla="*/ 266836 h 286723"/>
              <a:gd name="connsiteX23" fmla="*/ 3838575 w 3914775"/>
              <a:gd name="connsiteY23" fmla="*/ 276361 h 286723"/>
              <a:gd name="connsiteX24" fmla="*/ 3914775 w 3914775"/>
              <a:gd name="connsiteY24" fmla="*/ 285886 h 28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4775" h="286723">
                <a:moveTo>
                  <a:pt x="0" y="19186"/>
                </a:moveTo>
                <a:cubicBezTo>
                  <a:pt x="31750" y="16011"/>
                  <a:pt x="63380" y="11216"/>
                  <a:pt x="95250" y="9661"/>
                </a:cubicBezTo>
                <a:cubicBezTo>
                  <a:pt x="450981" y="-7692"/>
                  <a:pt x="503849" y="2160"/>
                  <a:pt x="923925" y="9661"/>
                </a:cubicBezTo>
                <a:cubicBezTo>
                  <a:pt x="962025" y="12836"/>
                  <a:pt x="1000227" y="14964"/>
                  <a:pt x="1038225" y="19186"/>
                </a:cubicBezTo>
                <a:cubicBezTo>
                  <a:pt x="1163999" y="33161"/>
                  <a:pt x="1038876" y="22469"/>
                  <a:pt x="1133475" y="38236"/>
                </a:cubicBezTo>
                <a:cubicBezTo>
                  <a:pt x="1158724" y="42444"/>
                  <a:pt x="1184275" y="44586"/>
                  <a:pt x="1209675" y="47761"/>
                </a:cubicBezTo>
                <a:cubicBezTo>
                  <a:pt x="1219200" y="50936"/>
                  <a:pt x="1228405" y="55317"/>
                  <a:pt x="1238250" y="57286"/>
                </a:cubicBezTo>
                <a:cubicBezTo>
                  <a:pt x="1291578" y="67952"/>
                  <a:pt x="1369734" y="72212"/>
                  <a:pt x="1419225" y="76336"/>
                </a:cubicBezTo>
                <a:cubicBezTo>
                  <a:pt x="1435100" y="79511"/>
                  <a:pt x="1450849" y="83399"/>
                  <a:pt x="1466850" y="85861"/>
                </a:cubicBezTo>
                <a:cubicBezTo>
                  <a:pt x="1759057" y="130816"/>
                  <a:pt x="2360272" y="104269"/>
                  <a:pt x="2419350" y="104911"/>
                </a:cubicBezTo>
                <a:cubicBezTo>
                  <a:pt x="2448812" y="106875"/>
                  <a:pt x="2636059" y="118565"/>
                  <a:pt x="2676525" y="123961"/>
                </a:cubicBezTo>
                <a:cubicBezTo>
                  <a:pt x="2686477" y="125288"/>
                  <a:pt x="2695360" y="131051"/>
                  <a:pt x="2705100" y="133486"/>
                </a:cubicBezTo>
                <a:cubicBezTo>
                  <a:pt x="2733498" y="140586"/>
                  <a:pt x="2761911" y="147971"/>
                  <a:pt x="2790825" y="152536"/>
                </a:cubicBezTo>
                <a:cubicBezTo>
                  <a:pt x="2822343" y="157513"/>
                  <a:pt x="2854362" y="158537"/>
                  <a:pt x="2886075" y="162061"/>
                </a:cubicBezTo>
                <a:cubicBezTo>
                  <a:pt x="2911516" y="164888"/>
                  <a:pt x="2936975" y="167694"/>
                  <a:pt x="2962275" y="171586"/>
                </a:cubicBezTo>
                <a:cubicBezTo>
                  <a:pt x="2978276" y="174048"/>
                  <a:pt x="2993822" y="179219"/>
                  <a:pt x="3009900" y="181111"/>
                </a:cubicBezTo>
                <a:cubicBezTo>
                  <a:pt x="3047870" y="185578"/>
                  <a:pt x="3086100" y="187461"/>
                  <a:pt x="3124200" y="190636"/>
                </a:cubicBezTo>
                <a:cubicBezTo>
                  <a:pt x="3133725" y="193811"/>
                  <a:pt x="3142806" y="198965"/>
                  <a:pt x="3152775" y="200161"/>
                </a:cubicBezTo>
                <a:cubicBezTo>
                  <a:pt x="3317863" y="219972"/>
                  <a:pt x="3397847" y="220903"/>
                  <a:pt x="3562350" y="228736"/>
                </a:cubicBezTo>
                <a:cubicBezTo>
                  <a:pt x="3575050" y="231911"/>
                  <a:pt x="3587863" y="234665"/>
                  <a:pt x="3600450" y="238261"/>
                </a:cubicBezTo>
                <a:cubicBezTo>
                  <a:pt x="3610104" y="241019"/>
                  <a:pt x="3619121" y="246135"/>
                  <a:pt x="3629025" y="247786"/>
                </a:cubicBezTo>
                <a:cubicBezTo>
                  <a:pt x="3657385" y="252513"/>
                  <a:pt x="3686251" y="253511"/>
                  <a:pt x="3714750" y="257311"/>
                </a:cubicBezTo>
                <a:cubicBezTo>
                  <a:pt x="3733893" y="259863"/>
                  <a:pt x="3752812" y="263899"/>
                  <a:pt x="3771900" y="266836"/>
                </a:cubicBezTo>
                <a:cubicBezTo>
                  <a:pt x="3794090" y="270250"/>
                  <a:pt x="3816350" y="273186"/>
                  <a:pt x="3838575" y="276361"/>
                </a:cubicBezTo>
                <a:cubicBezTo>
                  <a:pt x="3882210" y="290906"/>
                  <a:pt x="3857110" y="285886"/>
                  <a:pt x="3914775" y="285886"/>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TextBox 14"/>
          <p:cNvSpPr txBox="1"/>
          <p:nvPr/>
        </p:nvSpPr>
        <p:spPr>
          <a:xfrm rot="472802">
            <a:off x="6587022" y="1787334"/>
            <a:ext cx="1081574" cy="369332"/>
          </a:xfrm>
          <a:prstGeom prst="rect">
            <a:avLst/>
          </a:prstGeom>
          <a:noFill/>
        </p:spPr>
        <p:txBody>
          <a:bodyPr wrap="square" rtlCol="0">
            <a:spAutoFit/>
          </a:bodyPr>
          <a:lstStyle/>
          <a:p>
            <a:r>
              <a:rPr lang="en-US" dirty="0" smtClean="0">
                <a:solidFill>
                  <a:schemeClr val="bg1"/>
                </a:solidFill>
                <a:latin typeface="Bradley Hand ITC" panose="03070402050302030203" pitchFamily="66" charset="0"/>
              </a:rPr>
              <a:t>Egypt</a:t>
            </a:r>
            <a:endParaRPr lang="en-US" dirty="0">
              <a:solidFill>
                <a:schemeClr val="bg1"/>
              </a:solidFill>
              <a:latin typeface="Bradley Hand ITC" panose="03070402050302030203" pitchFamily="66" charset="0"/>
            </a:endParaRPr>
          </a:p>
        </p:txBody>
      </p:sp>
      <p:sp>
        <p:nvSpPr>
          <p:cNvPr id="16" name="TextBox 15"/>
          <p:cNvSpPr txBox="1"/>
          <p:nvPr/>
        </p:nvSpPr>
        <p:spPr>
          <a:xfrm rot="472802">
            <a:off x="7676563" y="1865851"/>
            <a:ext cx="1081574" cy="369332"/>
          </a:xfrm>
          <a:prstGeom prst="rect">
            <a:avLst/>
          </a:prstGeom>
          <a:noFill/>
        </p:spPr>
        <p:txBody>
          <a:bodyPr wrap="square" rtlCol="0">
            <a:spAutoFit/>
          </a:bodyPr>
          <a:lstStyle/>
          <a:p>
            <a:r>
              <a:rPr lang="en-US" dirty="0" smtClean="0">
                <a:solidFill>
                  <a:schemeClr val="bg1"/>
                </a:solidFill>
                <a:latin typeface="Bradley Hand ITC" panose="03070402050302030203" pitchFamily="66" charset="0"/>
              </a:rPr>
              <a:t>Greece</a:t>
            </a:r>
            <a:endParaRPr lang="en-US" dirty="0">
              <a:solidFill>
                <a:schemeClr val="bg1"/>
              </a:solidFill>
              <a:latin typeface="Bradley Hand ITC" panose="03070402050302030203" pitchFamily="66" charset="0"/>
            </a:endParaRPr>
          </a:p>
        </p:txBody>
      </p:sp>
      <p:sp>
        <p:nvSpPr>
          <p:cNvPr id="17" name="TextBox 16"/>
          <p:cNvSpPr txBox="1"/>
          <p:nvPr/>
        </p:nvSpPr>
        <p:spPr>
          <a:xfrm rot="472802">
            <a:off x="8938930" y="1967846"/>
            <a:ext cx="1081574" cy="369332"/>
          </a:xfrm>
          <a:prstGeom prst="rect">
            <a:avLst/>
          </a:prstGeom>
          <a:noFill/>
        </p:spPr>
        <p:txBody>
          <a:bodyPr wrap="square" rtlCol="0">
            <a:spAutoFit/>
          </a:bodyPr>
          <a:lstStyle/>
          <a:p>
            <a:r>
              <a:rPr lang="en-US" dirty="0" smtClean="0">
                <a:solidFill>
                  <a:schemeClr val="bg1"/>
                </a:solidFill>
                <a:latin typeface="Bradley Hand ITC" panose="03070402050302030203" pitchFamily="66" charset="0"/>
              </a:rPr>
              <a:t>China</a:t>
            </a:r>
            <a:endParaRPr lang="en-US" dirty="0">
              <a:solidFill>
                <a:schemeClr val="bg1"/>
              </a:solidFill>
              <a:latin typeface="Bradley Hand ITC" panose="03070402050302030203" pitchFamily="66" charset="0"/>
            </a:endParaRPr>
          </a:p>
        </p:txBody>
      </p:sp>
      <p:sp>
        <p:nvSpPr>
          <p:cNvPr id="18" name="TextBox 17"/>
          <p:cNvSpPr txBox="1"/>
          <p:nvPr/>
        </p:nvSpPr>
        <p:spPr>
          <a:xfrm>
            <a:off x="6076950" y="5501248"/>
            <a:ext cx="4705350" cy="923330"/>
          </a:xfrm>
          <a:prstGeom prst="rect">
            <a:avLst/>
          </a:prstGeom>
          <a:noFill/>
        </p:spPr>
        <p:txBody>
          <a:bodyPr wrap="square" rtlCol="0">
            <a:spAutoFit/>
          </a:bodyPr>
          <a:lstStyle/>
          <a:p>
            <a:r>
              <a:rPr lang="en-US" dirty="0">
                <a:solidFill>
                  <a:schemeClr val="bg1"/>
                </a:solidFill>
                <a:latin typeface="Bradley Hand ITC" panose="03070402050302030203" pitchFamily="66" charset="0"/>
              </a:rPr>
              <a:t>I LIKE __________ POTTERY BEST BECAUSE </a:t>
            </a:r>
            <a:r>
              <a:rPr lang="en-US" dirty="0" smtClean="0">
                <a:solidFill>
                  <a:schemeClr val="bg1"/>
                </a:solidFill>
                <a:latin typeface="Bradley Hand ITC" panose="03070402050302030203" pitchFamily="66" charset="0"/>
              </a:rPr>
              <a:t>________________________________________________. </a:t>
            </a:r>
            <a:endParaRPr lang="en-US" dirty="0">
              <a:solidFill>
                <a:schemeClr val="bg1"/>
              </a:solidFill>
              <a:latin typeface="Bradley Hand ITC" panose="03070402050302030203" pitchFamily="66" charset="0"/>
            </a:endParaRPr>
          </a:p>
          <a:p>
            <a:endParaRPr lang="en-US"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151422997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163</TotalTime>
  <Words>374</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Bradley Hand ITC</vt:lpstr>
      <vt:lpstr>Rockwell</vt:lpstr>
      <vt:lpstr>Gallery</vt:lpstr>
      <vt:lpstr>Ancient ceramics</vt:lpstr>
      <vt:lpstr>The Timeline</vt:lpstr>
      <vt:lpstr>Ancient Egypt</vt:lpstr>
      <vt:lpstr>Ancient greece</vt:lpstr>
      <vt:lpstr>Middle Ages - China</vt:lpstr>
      <vt:lpstr>Show me your learning</vt:lpstr>
    </vt:vector>
  </TitlesOfParts>
  <Company>sd57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ceramics</dc:title>
  <dc:creator>%username%</dc:creator>
  <cp:lastModifiedBy>%username%</cp:lastModifiedBy>
  <cp:revision>8</cp:revision>
  <dcterms:created xsi:type="dcterms:W3CDTF">2020-02-28T21:50:55Z</dcterms:created>
  <dcterms:modified xsi:type="dcterms:W3CDTF">2020-05-12T18:34:39Z</dcterms:modified>
</cp:coreProperties>
</file>